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colors5.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drawing5.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layout5.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diagrams/quickStyle5.xml" ContentType="application/vnd.openxmlformats-officedocument.drawingml.diagram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Lst>
  <p:notesMasterIdLst>
    <p:notesMasterId r:id="rId6"/>
  </p:notesMasterIdLst>
  <p:sldIdLst>
    <p:sldId id="645" r:id="rId5"/>
    <p:sldId id="646" r:id="rId7"/>
    <p:sldId id="647" r:id="rId8"/>
    <p:sldId id="648" r:id="rId9"/>
    <p:sldId id="649" r:id="rId10"/>
    <p:sldId id="650" r:id="rId11"/>
    <p:sldId id="651" r:id="rId12"/>
    <p:sldId id="652" r:id="rId13"/>
    <p:sldId id="653" r:id="rId14"/>
    <p:sldId id="654" r:id="rId15"/>
    <p:sldId id="655" r:id="rId16"/>
    <p:sldId id="656" r:id="rId17"/>
    <p:sldId id="657" r:id="rId18"/>
    <p:sldId id="658" r:id="rId19"/>
    <p:sldId id="659" r:id="rId20"/>
    <p:sldId id="660" r:id="rId21"/>
    <p:sldId id="661" r:id="rId22"/>
    <p:sldId id="662" r:id="rId23"/>
    <p:sldId id="663" r:id="rId24"/>
    <p:sldId id="664" r:id="rId25"/>
    <p:sldId id="665" r:id="rId26"/>
    <p:sldId id="666" r:id="rId27"/>
    <p:sldId id="667" r:id="rId28"/>
    <p:sldId id="668" r:id="rId29"/>
    <p:sldId id="669" r:id="rId30"/>
    <p:sldId id="670" r:id="rId31"/>
    <p:sldId id="671" r:id="rId32"/>
    <p:sldId id="672" r:id="rId33"/>
    <p:sldId id="673" r:id="rId34"/>
    <p:sldId id="674" r:id="rId35"/>
    <p:sldId id="616" r:id="rId36"/>
  </p:sldIdLst>
  <p:sldSz cx="12192000" cy="6858000"/>
  <p:notesSz cx="6858000" cy="9144000"/>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等线" pitchFamily="2" charset="-122"/>
        <a:ea typeface="等线"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等线" pitchFamily="2" charset="-122"/>
        <a:ea typeface="等线"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等线" pitchFamily="2" charset="-122"/>
        <a:ea typeface="等线"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等线" pitchFamily="2" charset="-122"/>
        <a:ea typeface="等线"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等线" pitchFamily="2" charset="-122"/>
        <a:ea typeface="等线"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等线" pitchFamily="2" charset="-122"/>
        <a:ea typeface="等线"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等线" pitchFamily="2" charset="-122"/>
        <a:ea typeface="等线"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等线" pitchFamily="2" charset="-122"/>
        <a:ea typeface="等线"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等线" pitchFamily="2" charset="-122"/>
        <a:ea typeface="等线"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rgbClr val="FF0000"/>
    </p:penClr>
    <p:extLst>
      <p:ext uri="{2FDB2607-1784-4EEB-B798-7EB5836EED8A}">
        <p14:showMediaCtrls xmlns:p14="http://schemas.microsoft.com/office/powerpoint/2010/main" val="1"/>
      </p:ext>
    </p:extLst>
  </p:showPr>
  <p:clrMru>
    <a:srgbClr val="024997"/>
    <a:srgbClr val="FF0000"/>
    <a:srgbClr val="FF3300"/>
    <a:srgbClr val="E1FFFF"/>
    <a:srgbClr val="000099"/>
    <a:srgbClr val="FFCCFF"/>
    <a:srgbClr val="FF6600"/>
    <a:srgbClr val="66FF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091"/>
    <p:restoredTop sz="90683"/>
  </p:normalViewPr>
  <p:slideViewPr>
    <p:cSldViewPr snapToGrid="0" showGuides="1">
      <p:cViewPr>
        <p:scale>
          <a:sx n="75" d="100"/>
          <a:sy n="75" d="100"/>
        </p:scale>
        <p:origin x="-926" y="-158"/>
      </p:cViewPr>
      <p:guideLst>
        <p:guide orient="horz" pos="215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slide" Target="slides/slide2.xml"/><Relationship Id="rId6" Type="http://schemas.openxmlformats.org/officeDocument/2006/relationships/notesMaster" Target="notesMasters/notesMaster1.xml"/><Relationship Id="rId5" Type="http://schemas.openxmlformats.org/officeDocument/2006/relationships/slide" Target="slides/slide1.xml"/><Relationship Id="rId4" Type="http://schemas.openxmlformats.org/officeDocument/2006/relationships/slideMaster" Target="slideMasters/slideMaster3.xml"/><Relationship Id="rId39" Type="http://schemas.openxmlformats.org/officeDocument/2006/relationships/tableStyles" Target="tableStyles.xml"/><Relationship Id="rId38" Type="http://schemas.openxmlformats.org/officeDocument/2006/relationships/viewProps" Target="viewProps.xml"/><Relationship Id="rId37" Type="http://schemas.openxmlformats.org/officeDocument/2006/relationships/presProps" Target="presProps.xml"/><Relationship Id="rId36" Type="http://schemas.openxmlformats.org/officeDocument/2006/relationships/slide" Target="slides/slide31.xml"/><Relationship Id="rId35" Type="http://schemas.openxmlformats.org/officeDocument/2006/relationships/slide" Target="slides/slide30.xml"/><Relationship Id="rId34" Type="http://schemas.openxmlformats.org/officeDocument/2006/relationships/slide" Target="slides/slide29.xml"/><Relationship Id="rId33" Type="http://schemas.openxmlformats.org/officeDocument/2006/relationships/slide" Target="slides/slide28.xml"/><Relationship Id="rId32" Type="http://schemas.openxmlformats.org/officeDocument/2006/relationships/slide" Target="slides/slide27.xml"/><Relationship Id="rId31" Type="http://schemas.openxmlformats.org/officeDocument/2006/relationships/slide" Target="slides/slide26.xml"/><Relationship Id="rId30" Type="http://schemas.openxmlformats.org/officeDocument/2006/relationships/slide" Target="slides/slide25.xml"/><Relationship Id="rId3" Type="http://schemas.openxmlformats.org/officeDocument/2006/relationships/slideMaster" Target="slideMasters/slideMaster2.xml"/><Relationship Id="rId29" Type="http://schemas.openxmlformats.org/officeDocument/2006/relationships/slide" Target="slides/slide24.xml"/><Relationship Id="rId28" Type="http://schemas.openxmlformats.org/officeDocument/2006/relationships/slide" Target="slides/slide23.xml"/><Relationship Id="rId27" Type="http://schemas.openxmlformats.org/officeDocument/2006/relationships/slide" Target="slides/slide22.xml"/><Relationship Id="rId26" Type="http://schemas.openxmlformats.org/officeDocument/2006/relationships/slide" Target="slides/slide21.xml"/><Relationship Id="rId25" Type="http://schemas.openxmlformats.org/officeDocument/2006/relationships/slide" Target="slides/slide20.xml"/><Relationship Id="rId24" Type="http://schemas.openxmlformats.org/officeDocument/2006/relationships/slide" Target="slides/slide19.xml"/><Relationship Id="rId23" Type="http://schemas.openxmlformats.org/officeDocument/2006/relationships/slide" Target="slides/slide18.xml"/><Relationship Id="rId22" Type="http://schemas.openxmlformats.org/officeDocument/2006/relationships/slide" Target="slides/slide17.xml"/><Relationship Id="rId21" Type="http://schemas.openxmlformats.org/officeDocument/2006/relationships/slide" Target="slides/slide16.xml"/><Relationship Id="rId20" Type="http://schemas.openxmlformats.org/officeDocument/2006/relationships/slide" Target="slides/slide15.xml"/><Relationship Id="rId2" Type="http://schemas.openxmlformats.org/officeDocument/2006/relationships/theme" Target="theme/theme1.xml"/><Relationship Id="rId19" Type="http://schemas.openxmlformats.org/officeDocument/2006/relationships/slide" Target="slides/slide14.xml"/><Relationship Id="rId18" Type="http://schemas.openxmlformats.org/officeDocument/2006/relationships/slide" Target="slides/slide13.xml"/><Relationship Id="rId17" Type="http://schemas.openxmlformats.org/officeDocument/2006/relationships/slide" Target="slides/slide12.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B0FA33FE-C53F-4CF5-9564-FBC141AA8823}" type="doc">
      <dgm:prSet loTypeId="urn:microsoft.com/office/officeart/2005/8/layout/vList6" loCatId="list" qsTypeId="urn:microsoft.com/office/officeart/2005/8/quickstyle/simple2" qsCatId="simple" csTypeId="urn:microsoft.com/office/officeart/2005/8/colors/accent1_2" csCatId="accent1" phldr="1"/>
      <dgm:spPr/>
      <dgm:t>
        <a:bodyPr/>
        <a:lstStyle/>
        <a:p>
          <a:endParaRPr lang="zh-CN" altLang="en-US"/>
        </a:p>
      </dgm:t>
    </dgm:pt>
    <dgm:pt modelId="{1050FB72-FEA3-4380-B60F-3A1BF0CAAED9}">
      <dgm:prSet phldrT="[文本]" custT="1"/>
      <dgm:spPr/>
      <dgm:t>
        <a:bodyPr/>
        <a:lstStyle/>
        <a:p>
          <a:r>
            <a:rPr lang="zh-CN" altLang="en-US" sz="1800" b="1" dirty="0" smtClean="0">
              <a:solidFill>
                <a:schemeClr val="bg1"/>
              </a:solidFill>
              <a:latin typeface="微软雅黑" panose="020B0503020204020204" pitchFamily="34" charset="-122"/>
              <a:ea typeface="微软雅黑" panose="020B0503020204020204" pitchFamily="34" charset="-122"/>
            </a:rPr>
            <a:t>财税</a:t>
          </a:r>
          <a:r>
            <a:rPr lang="en-US" altLang="zh-CN" sz="1800" b="1" dirty="0" smtClean="0">
              <a:solidFill>
                <a:schemeClr val="bg1"/>
              </a:solidFill>
              <a:latin typeface="微软雅黑" panose="020B0503020204020204" pitchFamily="34" charset="-122"/>
              <a:ea typeface="微软雅黑" panose="020B0503020204020204" pitchFamily="34" charset="-122"/>
            </a:rPr>
            <a:t>〔2015〕119</a:t>
          </a:r>
          <a:r>
            <a:rPr lang="zh-CN" altLang="en-US" sz="1800" b="1" dirty="0" smtClean="0">
              <a:solidFill>
                <a:schemeClr val="bg1"/>
              </a:solidFill>
              <a:latin typeface="微软雅黑" panose="020B0503020204020204" pitchFamily="34" charset="-122"/>
              <a:ea typeface="微软雅黑" panose="020B0503020204020204" pitchFamily="34" charset="-122"/>
            </a:rPr>
            <a:t>号</a:t>
          </a:r>
          <a:r>
            <a:rPr lang="en-US" altLang="zh-CN" sz="1800" b="1" dirty="0" smtClean="0">
              <a:solidFill>
                <a:schemeClr val="bg1"/>
              </a:solidFill>
              <a:latin typeface="微软雅黑" panose="020B0503020204020204" pitchFamily="34" charset="-122"/>
              <a:ea typeface="微软雅黑" panose="020B0503020204020204" pitchFamily="34" charset="-122"/>
            </a:rPr>
            <a:t>&amp;</a:t>
          </a:r>
          <a:r>
            <a:rPr lang="zh-CN" altLang="en-US" sz="1800" b="1" dirty="0" smtClean="0">
              <a:solidFill>
                <a:schemeClr val="bg1"/>
              </a:solidFill>
              <a:latin typeface="微软雅黑" panose="020B0503020204020204" pitchFamily="34" charset="-122"/>
              <a:ea typeface="微软雅黑" panose="020B0503020204020204" pitchFamily="34" charset="-122"/>
            </a:rPr>
            <a:t>国家税务总局公告</a:t>
          </a:r>
          <a:r>
            <a:rPr lang="en-US" altLang="zh-CN" sz="1800" b="1" dirty="0" smtClean="0">
              <a:solidFill>
                <a:schemeClr val="bg1"/>
              </a:solidFill>
              <a:latin typeface="微软雅黑" panose="020B0503020204020204" pitchFamily="34" charset="-122"/>
              <a:ea typeface="微软雅黑" panose="020B0503020204020204" pitchFamily="34" charset="-122"/>
            </a:rPr>
            <a:t>2015</a:t>
          </a:r>
          <a:r>
            <a:rPr lang="zh-CN" altLang="en-US" sz="1800" b="1" dirty="0" smtClean="0">
              <a:solidFill>
                <a:schemeClr val="bg1"/>
              </a:solidFill>
              <a:latin typeface="微软雅黑" panose="020B0503020204020204" pitchFamily="34" charset="-122"/>
              <a:ea typeface="微软雅黑" panose="020B0503020204020204" pitchFamily="34" charset="-122"/>
            </a:rPr>
            <a:t>年第</a:t>
          </a:r>
          <a:r>
            <a:rPr lang="en-US" altLang="zh-CN" sz="1800" b="1" dirty="0" smtClean="0">
              <a:solidFill>
                <a:schemeClr val="bg1"/>
              </a:solidFill>
              <a:latin typeface="微软雅黑" panose="020B0503020204020204" pitchFamily="34" charset="-122"/>
              <a:ea typeface="微软雅黑" panose="020B0503020204020204" pitchFamily="34" charset="-122"/>
            </a:rPr>
            <a:t>97</a:t>
          </a:r>
          <a:r>
            <a:rPr lang="zh-CN" altLang="en-US" sz="1800" b="1" dirty="0" smtClean="0">
              <a:solidFill>
                <a:schemeClr val="bg1"/>
              </a:solidFill>
              <a:latin typeface="微软雅黑" panose="020B0503020204020204" pitchFamily="34" charset="-122"/>
              <a:ea typeface="微软雅黑" panose="020B0503020204020204" pitchFamily="34" charset="-122"/>
            </a:rPr>
            <a:t>号</a:t>
          </a:r>
          <a:endParaRPr lang="en-US" altLang="zh-CN" sz="1800" b="1" dirty="0" smtClean="0">
            <a:solidFill>
              <a:schemeClr val="bg1"/>
            </a:solidFill>
            <a:latin typeface="微软雅黑" panose="020B0503020204020204" pitchFamily="34" charset="-122"/>
            <a:ea typeface="微软雅黑" panose="020B0503020204020204" pitchFamily="34" charset="-122"/>
          </a:endParaRPr>
        </a:p>
        <a:p>
          <a:r>
            <a:rPr lang="zh-CN" altLang="en-US" sz="1800" b="1" dirty="0" smtClean="0">
              <a:solidFill>
                <a:srgbClr val="FFFF00"/>
              </a:solidFill>
              <a:latin typeface="微软雅黑" panose="020B0503020204020204" pitchFamily="34" charset="-122"/>
              <a:ea typeface="微软雅黑" panose="020B0503020204020204" pitchFamily="34" charset="-122"/>
            </a:rPr>
            <a:t>简化优惠备案</a:t>
          </a:r>
          <a:r>
            <a:rPr lang="en-US" altLang="zh-CN" sz="1800" b="1" dirty="0" smtClean="0">
              <a:solidFill>
                <a:srgbClr val="FFFF00"/>
              </a:solidFill>
              <a:latin typeface="微软雅黑" panose="020B0503020204020204" pitchFamily="34" charset="-122"/>
              <a:ea typeface="微软雅黑" panose="020B0503020204020204" pitchFamily="34" charset="-122"/>
            </a:rPr>
            <a:t>&amp;</a:t>
          </a:r>
          <a:r>
            <a:rPr lang="zh-CN" altLang="en-US" sz="1800" b="1" dirty="0" smtClean="0">
              <a:solidFill>
                <a:srgbClr val="FFFF00"/>
              </a:solidFill>
              <a:latin typeface="微软雅黑" panose="020B0503020204020204" pitchFamily="34" charset="-122"/>
              <a:ea typeface="微软雅黑" panose="020B0503020204020204" pitchFamily="34" charset="-122"/>
            </a:rPr>
            <a:t>惠及面扩大</a:t>
          </a:r>
          <a:endParaRPr lang="en-US" altLang="zh-CN" sz="1800" b="1" dirty="0" smtClean="0">
            <a:solidFill>
              <a:schemeClr val="bg1"/>
            </a:solidFill>
            <a:latin typeface="微软雅黑" panose="020B0503020204020204" pitchFamily="34" charset="-122"/>
            <a:ea typeface="微软雅黑" panose="020B0503020204020204" pitchFamily="34" charset="-122"/>
          </a:endParaRPr>
        </a:p>
        <a:p>
          <a:endParaRPr lang="zh-CN" altLang="en-US" sz="1800" b="1" dirty="0">
            <a:solidFill>
              <a:schemeClr val="bg1"/>
            </a:solidFill>
            <a:latin typeface="微软雅黑" panose="020B0503020204020204" pitchFamily="34" charset="-122"/>
            <a:ea typeface="微软雅黑" panose="020B0503020204020204" pitchFamily="34" charset="-122"/>
          </a:endParaRPr>
        </a:p>
      </dgm:t>
    </dgm:pt>
    <dgm:pt modelId="{287C9045-45BE-4D42-A042-D0836B0DE444}" cxnId="{7EA43EC3-A1E1-4652-A9DA-4E7527095BA3}" type="parTrans">
      <dgm:prSet/>
      <dgm:spPr/>
      <dgm:t>
        <a:bodyPr/>
        <a:lstStyle/>
        <a:p>
          <a:endParaRPr lang="zh-CN" altLang="en-US"/>
        </a:p>
      </dgm:t>
    </dgm:pt>
    <dgm:pt modelId="{94960A88-D910-4AF7-9132-9F9BC1CCD97B}" cxnId="{7EA43EC3-A1E1-4652-A9DA-4E7527095BA3}" type="sibTrans">
      <dgm:prSet/>
      <dgm:spPr/>
      <dgm:t>
        <a:bodyPr/>
        <a:lstStyle/>
        <a:p>
          <a:endParaRPr lang="zh-CN" altLang="en-US"/>
        </a:p>
      </dgm:t>
    </dgm:pt>
    <dgm:pt modelId="{8F02F461-BE30-478D-881D-720CB6D19070}">
      <dgm:prSet phldrT="[文本]" custT="1"/>
      <dgm:spPr/>
      <dgm:t>
        <a:bodyPr/>
        <a:lstStyle/>
        <a:p>
          <a:pPr>
            <a:lnSpc>
              <a:spcPts val="3000"/>
            </a:lnSpc>
          </a:pPr>
          <a:r>
            <a:rPr lang="zh-CN" altLang="en-US" sz="1200" b="1" dirty="0" smtClean="0">
              <a:solidFill>
                <a:schemeClr val="tx1"/>
              </a:solidFill>
              <a:latin typeface="微软雅黑" panose="020B0503020204020204" pitchFamily="34" charset="-122"/>
              <a:ea typeface="微软雅黑" panose="020B0503020204020204" pitchFamily="34" charset="-122"/>
            </a:rPr>
            <a:t>为进一步鼓励企业加大研发投入，有效促进企业研发创新活动，</a:t>
          </a:r>
          <a:r>
            <a:rPr lang="en-US" altLang="zh-CN" sz="1200" b="1" dirty="0" smtClean="0">
              <a:solidFill>
                <a:schemeClr val="tx1"/>
              </a:solidFill>
              <a:latin typeface="微软雅黑" panose="020B0503020204020204" pitchFamily="34" charset="-122"/>
              <a:ea typeface="微软雅黑" panose="020B0503020204020204" pitchFamily="34" charset="-122"/>
            </a:rPr>
            <a:t>2015</a:t>
          </a:r>
          <a:r>
            <a:rPr lang="zh-CN" altLang="en-US" sz="1200" b="1" dirty="0" smtClean="0">
              <a:solidFill>
                <a:schemeClr val="tx1"/>
              </a:solidFill>
              <a:latin typeface="微软雅黑" panose="020B0503020204020204" pitchFamily="34" charset="-122"/>
              <a:ea typeface="微软雅黑" panose="020B0503020204020204" pitchFamily="34" charset="-122"/>
            </a:rPr>
            <a:t>年国务院</a:t>
          </a:r>
          <a:r>
            <a:rPr lang="en-US" altLang="zh-CN" sz="1200" b="1" dirty="0" smtClean="0">
              <a:solidFill>
                <a:schemeClr val="tx1"/>
              </a:solidFill>
              <a:latin typeface="微软雅黑" panose="020B0503020204020204" pitchFamily="34" charset="-122"/>
              <a:ea typeface="微软雅黑" panose="020B0503020204020204" pitchFamily="34" charset="-122"/>
            </a:rPr>
            <a:t>109</a:t>
          </a:r>
          <a:r>
            <a:rPr lang="zh-CN" altLang="en-US" sz="1200" b="1" dirty="0" smtClean="0">
              <a:solidFill>
                <a:schemeClr val="tx1"/>
              </a:solidFill>
              <a:latin typeface="微软雅黑" panose="020B0503020204020204" pitchFamily="34" charset="-122"/>
              <a:ea typeface="微软雅黑" panose="020B0503020204020204" pitchFamily="34" charset="-122"/>
            </a:rPr>
            <a:t>次常务会议决定，进一步完善研发费用税前加计扣除政策，对落实创新驱动发展战略，推进产业升级具有积极意义。</a:t>
          </a:r>
          <a:endParaRPr lang="zh-CN" altLang="en-US" sz="1200" dirty="0">
            <a:solidFill>
              <a:schemeClr val="tx1"/>
            </a:solidFill>
            <a:latin typeface="黑体" panose="02010600030101010101" pitchFamily="49" charset="-122"/>
            <a:ea typeface="黑体" panose="02010600030101010101" pitchFamily="49" charset="-122"/>
          </a:endParaRPr>
        </a:p>
      </dgm:t>
    </dgm:pt>
    <dgm:pt modelId="{8D63D5F5-4144-4D3A-B365-1A8F071A8D4B}" cxnId="{D5D5120A-FE07-4C93-87A4-8555FCCF0050}" type="parTrans">
      <dgm:prSet/>
      <dgm:spPr/>
      <dgm:t>
        <a:bodyPr/>
        <a:lstStyle/>
        <a:p>
          <a:endParaRPr lang="zh-CN" altLang="en-US"/>
        </a:p>
      </dgm:t>
    </dgm:pt>
    <dgm:pt modelId="{90D20EDA-D161-4F25-87D0-22008F89D222}" cxnId="{D5D5120A-FE07-4C93-87A4-8555FCCF0050}" type="sibTrans">
      <dgm:prSet/>
      <dgm:spPr/>
      <dgm:t>
        <a:bodyPr/>
        <a:lstStyle/>
        <a:p>
          <a:endParaRPr lang="zh-CN" altLang="en-US"/>
        </a:p>
      </dgm:t>
    </dgm:pt>
    <dgm:pt modelId="{0F3CCBDE-144B-4545-99FD-F6F778719E1A}">
      <dgm:prSet phldrT="[文本]" custT="1"/>
      <dgm:spPr/>
      <dgm:t>
        <a:bodyPr/>
        <a:lstStyle/>
        <a:p>
          <a:endParaRPr lang="en-US" altLang="zh-CN" sz="1800" b="1" dirty="0" smtClean="0">
            <a:solidFill>
              <a:schemeClr val="bg1"/>
            </a:solidFill>
            <a:latin typeface="微软雅黑" panose="020B0503020204020204" pitchFamily="34" charset="-122"/>
            <a:ea typeface="微软雅黑" panose="020B0503020204020204" pitchFamily="34" charset="-122"/>
          </a:endParaRPr>
        </a:p>
        <a:p>
          <a:r>
            <a:rPr lang="zh-CN" altLang="en-US" sz="1800" b="1" dirty="0" smtClean="0">
              <a:solidFill>
                <a:schemeClr val="bg1"/>
              </a:solidFill>
              <a:latin typeface="微软雅黑" panose="020B0503020204020204" pitchFamily="34" charset="-122"/>
              <a:ea typeface="微软雅黑" panose="020B0503020204020204" pitchFamily="34" charset="-122"/>
            </a:rPr>
            <a:t>国家税务总局公告</a:t>
          </a:r>
          <a:r>
            <a:rPr lang="en-US" altLang="zh-CN" sz="1800" b="1" dirty="0" smtClean="0">
              <a:solidFill>
                <a:schemeClr val="bg1"/>
              </a:solidFill>
              <a:latin typeface="微软雅黑" panose="020B0503020204020204" pitchFamily="34" charset="-122"/>
              <a:ea typeface="微软雅黑" panose="020B0503020204020204" pitchFamily="34" charset="-122"/>
            </a:rPr>
            <a:t>2017</a:t>
          </a:r>
          <a:r>
            <a:rPr lang="zh-CN" altLang="en-US" sz="1800" b="1" dirty="0" smtClean="0">
              <a:solidFill>
                <a:schemeClr val="bg1"/>
              </a:solidFill>
              <a:latin typeface="微软雅黑" panose="020B0503020204020204" pitchFamily="34" charset="-122"/>
              <a:ea typeface="微软雅黑" panose="020B0503020204020204" pitchFamily="34" charset="-122"/>
            </a:rPr>
            <a:t>年第</a:t>
          </a:r>
          <a:r>
            <a:rPr lang="en-US" altLang="zh-CN" sz="1800" b="1" dirty="0" smtClean="0">
              <a:solidFill>
                <a:schemeClr val="bg1"/>
              </a:solidFill>
              <a:latin typeface="微软雅黑" panose="020B0503020204020204" pitchFamily="34" charset="-122"/>
              <a:ea typeface="微软雅黑" panose="020B0503020204020204" pitchFamily="34" charset="-122"/>
            </a:rPr>
            <a:t>40</a:t>
          </a:r>
          <a:r>
            <a:rPr lang="zh-CN" altLang="en-US" sz="1800" b="1" dirty="0" smtClean="0">
              <a:solidFill>
                <a:schemeClr val="bg1"/>
              </a:solidFill>
              <a:latin typeface="微软雅黑" panose="020B0503020204020204" pitchFamily="34" charset="-122"/>
              <a:ea typeface="微软雅黑" panose="020B0503020204020204" pitchFamily="34" charset="-122"/>
            </a:rPr>
            <a:t>号</a:t>
          </a:r>
          <a:endParaRPr lang="en-US" altLang="zh-CN" sz="1800" b="1" dirty="0" smtClean="0">
            <a:solidFill>
              <a:schemeClr val="bg1"/>
            </a:solidFill>
            <a:latin typeface="微软雅黑" panose="020B0503020204020204" pitchFamily="34" charset="-122"/>
            <a:ea typeface="微软雅黑" panose="020B0503020204020204" pitchFamily="34" charset="-122"/>
          </a:endParaRPr>
        </a:p>
        <a:p>
          <a:r>
            <a:rPr lang="zh-CN" altLang="en-US" sz="1800" b="1" dirty="0" smtClean="0">
              <a:solidFill>
                <a:srgbClr val="FFFF00"/>
              </a:solidFill>
              <a:latin typeface="微软雅黑" panose="020B0503020204020204" pitchFamily="34" charset="-122"/>
              <a:ea typeface="微软雅黑" panose="020B0503020204020204" pitchFamily="34" charset="-122"/>
            </a:rPr>
            <a:t>细化费用归集口径</a:t>
          </a:r>
          <a:r>
            <a:rPr lang="en-US" altLang="zh-CN" sz="1800" b="1" dirty="0" smtClean="0">
              <a:solidFill>
                <a:srgbClr val="FFFF00"/>
              </a:solidFill>
              <a:latin typeface="微软雅黑" panose="020B0503020204020204" pitchFamily="34" charset="-122"/>
              <a:ea typeface="微软雅黑" panose="020B0503020204020204" pitchFamily="34" charset="-122"/>
            </a:rPr>
            <a:t>&amp;</a:t>
          </a:r>
          <a:r>
            <a:rPr lang="zh-CN" altLang="en-US" sz="1800" b="1" dirty="0" smtClean="0">
              <a:solidFill>
                <a:srgbClr val="FFFF00"/>
              </a:solidFill>
              <a:latin typeface="微软雅黑" panose="020B0503020204020204" pitchFamily="34" charset="-122"/>
              <a:ea typeface="微软雅黑" panose="020B0503020204020204" pitchFamily="34" charset="-122"/>
            </a:rPr>
            <a:t>明确具体事项</a:t>
          </a:r>
          <a:endParaRPr lang="en-US" altLang="zh-CN" sz="1800" b="1" dirty="0" smtClean="0">
            <a:solidFill>
              <a:schemeClr val="bg1"/>
            </a:solidFill>
            <a:latin typeface="微软雅黑" panose="020B0503020204020204" pitchFamily="34" charset="-122"/>
            <a:ea typeface="微软雅黑" panose="020B0503020204020204" pitchFamily="34" charset="-122"/>
          </a:endParaRPr>
        </a:p>
        <a:p>
          <a:endParaRPr lang="en-US" altLang="zh-CN" sz="1800" b="1" dirty="0" smtClean="0">
            <a:solidFill>
              <a:schemeClr val="bg1"/>
            </a:solidFill>
            <a:latin typeface="微软雅黑" panose="020B0503020204020204" pitchFamily="34" charset="-122"/>
            <a:ea typeface="微软雅黑" panose="020B0503020204020204" pitchFamily="34" charset="-122"/>
          </a:endParaRPr>
        </a:p>
        <a:p>
          <a:endParaRPr lang="zh-CN" altLang="en-US" sz="1800" dirty="0">
            <a:latin typeface="华文楷体" panose="02010600040101010101" pitchFamily="2" charset="-122"/>
            <a:ea typeface="华文楷体" panose="02010600040101010101" pitchFamily="2" charset="-122"/>
          </a:endParaRPr>
        </a:p>
      </dgm:t>
    </dgm:pt>
    <dgm:pt modelId="{AD4D7084-06BE-41A0-A1E3-70534ED82132}" cxnId="{0C0245C8-2CAC-48AA-9D52-D71F6DB56500}" type="sibTrans">
      <dgm:prSet/>
      <dgm:spPr/>
      <dgm:t>
        <a:bodyPr/>
        <a:lstStyle/>
        <a:p>
          <a:endParaRPr lang="zh-CN" altLang="en-US"/>
        </a:p>
      </dgm:t>
    </dgm:pt>
    <dgm:pt modelId="{B92DFDAE-8AF8-4065-95C7-CFEF446E6587}" cxnId="{0C0245C8-2CAC-48AA-9D52-D71F6DB56500}" type="parTrans">
      <dgm:prSet/>
      <dgm:spPr/>
      <dgm:t>
        <a:bodyPr/>
        <a:lstStyle/>
        <a:p>
          <a:endParaRPr lang="zh-CN" altLang="en-US"/>
        </a:p>
      </dgm:t>
    </dgm:pt>
    <dgm:pt modelId="{89C741F7-BAC0-48AB-BB9B-9C149711A5B4}">
      <dgm:prSet custT="1"/>
      <dgm:spPr/>
      <dgm:t>
        <a:bodyPr/>
        <a:lstStyle/>
        <a:p>
          <a:pPr>
            <a:lnSpc>
              <a:spcPct val="150000"/>
            </a:lnSpc>
          </a:pPr>
          <a:r>
            <a:rPr lang="zh-CN" altLang="en-US" sz="1200" b="1" dirty="0" smtClean="0">
              <a:solidFill>
                <a:schemeClr val="tx1"/>
              </a:solidFill>
              <a:latin typeface="微软雅黑" panose="020B0503020204020204" pitchFamily="34" charset="-122"/>
              <a:ea typeface="微软雅黑" panose="020B0503020204020204" pitchFamily="34" charset="-122"/>
            </a:rPr>
            <a:t>在财税</a:t>
          </a:r>
          <a:r>
            <a:rPr lang="en-US" altLang="zh-CN" sz="1200" b="1" dirty="0" smtClean="0">
              <a:solidFill>
                <a:schemeClr val="tx1"/>
              </a:solidFill>
              <a:latin typeface="微软雅黑" panose="020B0503020204020204" pitchFamily="34" charset="-122"/>
              <a:ea typeface="微软雅黑" panose="020B0503020204020204" pitchFamily="34" charset="-122"/>
            </a:rPr>
            <a:t>〔 2015 〕119</a:t>
          </a:r>
          <a:r>
            <a:rPr lang="zh-CN" altLang="en-US" sz="1200" b="1" dirty="0" smtClean="0">
              <a:solidFill>
                <a:schemeClr val="tx1"/>
              </a:solidFill>
              <a:latin typeface="微软雅黑" panose="020B0503020204020204" pitchFamily="34" charset="-122"/>
              <a:ea typeface="微软雅黑" panose="020B0503020204020204" pitchFamily="34" charset="-122"/>
            </a:rPr>
            <a:t>号和</a:t>
          </a:r>
          <a:r>
            <a:rPr lang="en-US" altLang="zh-CN" sz="1200" b="1" dirty="0" smtClean="0">
              <a:solidFill>
                <a:schemeClr val="tx1"/>
              </a:solidFill>
              <a:latin typeface="微软雅黑" panose="020B0503020204020204" pitchFamily="34" charset="-122"/>
              <a:ea typeface="微软雅黑" panose="020B0503020204020204" pitchFamily="34" charset="-122"/>
            </a:rPr>
            <a:t>97</a:t>
          </a:r>
          <a:r>
            <a:rPr lang="zh-CN" altLang="en-US" sz="1200" b="1" dirty="0" smtClean="0">
              <a:solidFill>
                <a:schemeClr val="tx1"/>
              </a:solidFill>
              <a:latin typeface="微软雅黑" panose="020B0503020204020204" pitchFamily="34" charset="-122"/>
              <a:ea typeface="微软雅黑" panose="020B0503020204020204" pitchFamily="34" charset="-122"/>
            </a:rPr>
            <a:t>号公告基础上，结合落实工作中遇到的实际情况，完善和明确了部分研发费用掌握口径，在体例上适度体现系统性与完整性。</a:t>
          </a:r>
        </a:p>
      </dgm:t>
    </dgm:pt>
    <dgm:pt modelId="{BAC4B9B7-4698-4D96-B72C-D86DBE3B89B2}" cxnId="{173CF9CB-6804-465F-8012-28B214CDB338}" type="parTrans">
      <dgm:prSet/>
      <dgm:spPr/>
      <dgm:t>
        <a:bodyPr/>
        <a:lstStyle/>
        <a:p>
          <a:endParaRPr lang="zh-CN" altLang="en-US"/>
        </a:p>
      </dgm:t>
    </dgm:pt>
    <dgm:pt modelId="{6E2FD203-A957-442D-B810-6157C02F89BD}" cxnId="{173CF9CB-6804-465F-8012-28B214CDB338}" type="sibTrans">
      <dgm:prSet/>
      <dgm:spPr/>
      <dgm:t>
        <a:bodyPr/>
        <a:lstStyle/>
        <a:p>
          <a:endParaRPr lang="zh-CN" altLang="en-US"/>
        </a:p>
      </dgm:t>
    </dgm:pt>
    <dgm:pt modelId="{0B7E1B3A-5D96-497E-B313-38C456D934E5}" type="pres">
      <dgm:prSet presAssocID="{B0FA33FE-C53F-4CF5-9564-FBC141AA8823}" presName="Name0" presStyleCnt="0">
        <dgm:presLayoutVars>
          <dgm:dir/>
          <dgm:animLvl val="lvl"/>
          <dgm:resizeHandles/>
        </dgm:presLayoutVars>
      </dgm:prSet>
      <dgm:spPr/>
      <dgm:t>
        <a:bodyPr/>
        <a:lstStyle/>
        <a:p>
          <a:endParaRPr lang="zh-CN" altLang="en-US"/>
        </a:p>
      </dgm:t>
    </dgm:pt>
    <dgm:pt modelId="{5E9A353E-6F72-46C4-AE95-C9EFE82DACCE}" type="pres">
      <dgm:prSet presAssocID="{1050FB72-FEA3-4380-B60F-3A1BF0CAAED9}" presName="linNode" presStyleCnt="0"/>
      <dgm:spPr/>
    </dgm:pt>
    <dgm:pt modelId="{A09DB7E9-CDC4-428B-9A72-C791ADE5A614}" type="pres">
      <dgm:prSet presAssocID="{1050FB72-FEA3-4380-B60F-3A1BF0CAAED9}" presName="parentShp" presStyleLbl="node1" presStyleIdx="0" presStyleCnt="2">
        <dgm:presLayoutVars>
          <dgm:bulletEnabled val="1"/>
        </dgm:presLayoutVars>
      </dgm:prSet>
      <dgm:spPr/>
      <dgm:t>
        <a:bodyPr/>
        <a:lstStyle/>
        <a:p>
          <a:endParaRPr lang="zh-CN" altLang="en-US"/>
        </a:p>
      </dgm:t>
    </dgm:pt>
    <dgm:pt modelId="{19611B61-B069-4FE6-8D66-06FDB479EB5C}" type="pres">
      <dgm:prSet presAssocID="{1050FB72-FEA3-4380-B60F-3A1BF0CAAED9}" presName="childShp" presStyleLbl="bgAccFollowNode1" presStyleIdx="0" presStyleCnt="2">
        <dgm:presLayoutVars>
          <dgm:bulletEnabled val="1"/>
        </dgm:presLayoutVars>
      </dgm:prSet>
      <dgm:spPr/>
      <dgm:t>
        <a:bodyPr/>
        <a:lstStyle/>
        <a:p>
          <a:endParaRPr lang="zh-CN" altLang="en-US"/>
        </a:p>
      </dgm:t>
    </dgm:pt>
    <dgm:pt modelId="{C58F96DF-5AF1-4C18-B2AE-3722A6E8675B}" type="pres">
      <dgm:prSet presAssocID="{94960A88-D910-4AF7-9132-9F9BC1CCD97B}" presName="spacing" presStyleCnt="0"/>
      <dgm:spPr/>
    </dgm:pt>
    <dgm:pt modelId="{DFF481A7-2158-431E-A739-06C91F8AF43E}" type="pres">
      <dgm:prSet presAssocID="{0F3CCBDE-144B-4545-99FD-F6F778719E1A}" presName="linNode" presStyleCnt="0"/>
      <dgm:spPr/>
    </dgm:pt>
    <dgm:pt modelId="{91F45E32-2D97-41DE-BB79-40FB8C1EB924}" type="pres">
      <dgm:prSet presAssocID="{0F3CCBDE-144B-4545-99FD-F6F778719E1A}" presName="parentShp" presStyleLbl="node1" presStyleIdx="1" presStyleCnt="2">
        <dgm:presLayoutVars>
          <dgm:bulletEnabled val="1"/>
        </dgm:presLayoutVars>
      </dgm:prSet>
      <dgm:spPr/>
      <dgm:t>
        <a:bodyPr/>
        <a:lstStyle/>
        <a:p>
          <a:endParaRPr lang="zh-CN" altLang="en-US"/>
        </a:p>
      </dgm:t>
    </dgm:pt>
    <dgm:pt modelId="{BD0397E9-6A18-444E-B94B-AD299979BB36}" type="pres">
      <dgm:prSet presAssocID="{0F3CCBDE-144B-4545-99FD-F6F778719E1A}" presName="childShp" presStyleLbl="bgAccFollowNode1" presStyleIdx="1" presStyleCnt="2">
        <dgm:presLayoutVars>
          <dgm:bulletEnabled val="1"/>
        </dgm:presLayoutVars>
      </dgm:prSet>
      <dgm:spPr/>
      <dgm:t>
        <a:bodyPr/>
        <a:lstStyle/>
        <a:p>
          <a:endParaRPr lang="zh-CN" altLang="en-US"/>
        </a:p>
      </dgm:t>
    </dgm:pt>
  </dgm:ptLst>
  <dgm:cxnLst>
    <dgm:cxn modelId="{F59DEE5C-F7B6-45C7-9F4F-DC80AD133E5C}" type="presOf" srcId="{8F02F461-BE30-478D-881D-720CB6D19070}" destId="{19611B61-B069-4FE6-8D66-06FDB479EB5C}" srcOrd="0" destOrd="0" presId="urn:microsoft.com/office/officeart/2005/8/layout/vList6"/>
    <dgm:cxn modelId="{D5D5120A-FE07-4C93-87A4-8555FCCF0050}" srcId="{1050FB72-FEA3-4380-B60F-3A1BF0CAAED9}" destId="{8F02F461-BE30-478D-881D-720CB6D19070}" srcOrd="0" destOrd="0" parTransId="{8D63D5F5-4144-4D3A-B365-1A8F071A8D4B}" sibTransId="{90D20EDA-D161-4F25-87D0-22008F89D222}"/>
    <dgm:cxn modelId="{C900BBA3-E1B8-4203-941D-4D0512D976C4}" type="presOf" srcId="{0F3CCBDE-144B-4545-99FD-F6F778719E1A}" destId="{91F45E32-2D97-41DE-BB79-40FB8C1EB924}" srcOrd="0" destOrd="0" presId="urn:microsoft.com/office/officeart/2005/8/layout/vList6"/>
    <dgm:cxn modelId="{0C0245C8-2CAC-48AA-9D52-D71F6DB56500}" srcId="{B0FA33FE-C53F-4CF5-9564-FBC141AA8823}" destId="{0F3CCBDE-144B-4545-99FD-F6F778719E1A}" srcOrd="1" destOrd="0" parTransId="{B92DFDAE-8AF8-4065-95C7-CFEF446E6587}" sibTransId="{AD4D7084-06BE-41A0-A1E3-70534ED82132}"/>
    <dgm:cxn modelId="{B19C3E54-00A5-4D8C-A073-B213AF545A99}" type="presOf" srcId="{89C741F7-BAC0-48AB-BB9B-9C149711A5B4}" destId="{BD0397E9-6A18-444E-B94B-AD299979BB36}" srcOrd="0" destOrd="0" presId="urn:microsoft.com/office/officeart/2005/8/layout/vList6"/>
    <dgm:cxn modelId="{7EA43EC3-A1E1-4652-A9DA-4E7527095BA3}" srcId="{B0FA33FE-C53F-4CF5-9564-FBC141AA8823}" destId="{1050FB72-FEA3-4380-B60F-3A1BF0CAAED9}" srcOrd="0" destOrd="0" parTransId="{287C9045-45BE-4D42-A042-D0836B0DE444}" sibTransId="{94960A88-D910-4AF7-9132-9F9BC1CCD97B}"/>
    <dgm:cxn modelId="{9E01CC33-E81F-4BDF-942C-C04ECC7930C4}" type="presOf" srcId="{B0FA33FE-C53F-4CF5-9564-FBC141AA8823}" destId="{0B7E1B3A-5D96-497E-B313-38C456D934E5}" srcOrd="0" destOrd="0" presId="urn:microsoft.com/office/officeart/2005/8/layout/vList6"/>
    <dgm:cxn modelId="{173CF9CB-6804-465F-8012-28B214CDB338}" srcId="{0F3CCBDE-144B-4545-99FD-F6F778719E1A}" destId="{89C741F7-BAC0-48AB-BB9B-9C149711A5B4}" srcOrd="0" destOrd="0" parTransId="{BAC4B9B7-4698-4D96-B72C-D86DBE3B89B2}" sibTransId="{6E2FD203-A957-442D-B810-6157C02F89BD}"/>
    <dgm:cxn modelId="{89A73D41-EC9C-48A9-AB1F-43059BED6315}" type="presOf" srcId="{1050FB72-FEA3-4380-B60F-3A1BF0CAAED9}" destId="{A09DB7E9-CDC4-428B-9A72-C791ADE5A614}" srcOrd="0" destOrd="0" presId="urn:microsoft.com/office/officeart/2005/8/layout/vList6"/>
    <dgm:cxn modelId="{3666ABCB-E896-4C80-A31C-DE8B5FECCE63}" type="presParOf" srcId="{0B7E1B3A-5D96-497E-B313-38C456D934E5}" destId="{5E9A353E-6F72-46C4-AE95-C9EFE82DACCE}" srcOrd="0" destOrd="0" presId="urn:microsoft.com/office/officeart/2005/8/layout/vList6"/>
    <dgm:cxn modelId="{186DEF70-75EB-4751-8E5E-E01CCDCD00F1}" type="presParOf" srcId="{5E9A353E-6F72-46C4-AE95-C9EFE82DACCE}" destId="{A09DB7E9-CDC4-428B-9A72-C791ADE5A614}" srcOrd="0" destOrd="0" presId="urn:microsoft.com/office/officeart/2005/8/layout/vList6"/>
    <dgm:cxn modelId="{A2AF4319-1AE5-44F4-893A-FF5BCC7AF828}" type="presParOf" srcId="{5E9A353E-6F72-46C4-AE95-C9EFE82DACCE}" destId="{19611B61-B069-4FE6-8D66-06FDB479EB5C}" srcOrd="1" destOrd="0" presId="urn:microsoft.com/office/officeart/2005/8/layout/vList6"/>
    <dgm:cxn modelId="{66250D13-9A45-4912-A9F8-8C43FCB74A05}" type="presParOf" srcId="{0B7E1B3A-5D96-497E-B313-38C456D934E5}" destId="{C58F96DF-5AF1-4C18-B2AE-3722A6E8675B}" srcOrd="1" destOrd="0" presId="urn:microsoft.com/office/officeart/2005/8/layout/vList6"/>
    <dgm:cxn modelId="{58BBCD56-E931-41F0-8708-375EADFE961E}" type="presParOf" srcId="{0B7E1B3A-5D96-497E-B313-38C456D934E5}" destId="{DFF481A7-2158-431E-A739-06C91F8AF43E}" srcOrd="2" destOrd="0" presId="urn:microsoft.com/office/officeart/2005/8/layout/vList6"/>
    <dgm:cxn modelId="{F697C931-0195-41A0-B924-649235FEE1F8}" type="presParOf" srcId="{DFF481A7-2158-431E-A739-06C91F8AF43E}" destId="{91F45E32-2D97-41DE-BB79-40FB8C1EB924}" srcOrd="0" destOrd="0" presId="urn:microsoft.com/office/officeart/2005/8/layout/vList6"/>
    <dgm:cxn modelId="{79D730D8-0B0E-483D-BD04-09E24F331DBB}" type="presParOf" srcId="{DFF481A7-2158-431E-A739-06C91F8AF43E}" destId="{BD0397E9-6A18-444E-B94B-AD299979BB36}" srcOrd="1" destOrd="0" presId="urn:microsoft.com/office/officeart/2005/8/layout/vList6"/>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0FA33FE-C53F-4CF5-9564-FBC141AA882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zh-CN" altLang="en-US"/>
        </a:p>
      </dgm:t>
    </dgm:pt>
    <dgm:pt modelId="{1050FB72-FEA3-4380-B60F-3A1BF0CAAED9}">
      <dgm:prSet phldrT="[文本]" custT="1"/>
      <dgm:spPr/>
      <dgm:t>
        <a:bodyPr/>
        <a:lstStyle/>
        <a:p>
          <a:r>
            <a:rPr lang="zh-CN" altLang="en-US" sz="2000" b="0" dirty="0" smtClean="0">
              <a:solidFill>
                <a:srgbClr val="FFFF00"/>
              </a:solidFill>
              <a:latin typeface="微软雅黑" panose="020B0503020204020204" pitchFamily="34" charset="-122"/>
              <a:ea typeface="微软雅黑" panose="020B0503020204020204" pitchFamily="34" charset="-122"/>
            </a:rPr>
            <a:t>未形成无形资产</a:t>
          </a:r>
          <a:r>
            <a:rPr lang="zh-CN" altLang="en-US" sz="2000" b="0" dirty="0" smtClean="0">
              <a:solidFill>
                <a:schemeClr val="bg1"/>
              </a:solidFill>
              <a:latin typeface="微软雅黑" panose="020B0503020204020204" pitchFamily="34" charset="-122"/>
              <a:ea typeface="微软雅黑" panose="020B0503020204020204" pitchFamily="34" charset="-122"/>
            </a:rPr>
            <a:t>计入当期损益的，在按规定据实扣除的基础上，自</a:t>
          </a:r>
          <a:r>
            <a:rPr lang="en-US" altLang="zh-CN" sz="2000" b="0" dirty="0" smtClean="0">
              <a:solidFill>
                <a:schemeClr val="bg1"/>
              </a:solidFill>
              <a:latin typeface="微软雅黑" panose="020B0503020204020204" pitchFamily="34" charset="-122"/>
              <a:ea typeface="微软雅黑" panose="020B0503020204020204" pitchFamily="34" charset="-122"/>
            </a:rPr>
            <a:t>2021</a:t>
          </a:r>
          <a:r>
            <a:rPr lang="zh-CN" altLang="en-US" sz="2000" b="0" dirty="0" smtClean="0">
              <a:solidFill>
                <a:schemeClr val="bg1"/>
              </a:solidFill>
              <a:latin typeface="微软雅黑" panose="020B0503020204020204" pitchFamily="34" charset="-122"/>
              <a:ea typeface="微软雅黑" panose="020B0503020204020204" pitchFamily="34" charset="-122"/>
            </a:rPr>
            <a:t>年</a:t>
          </a:r>
          <a:r>
            <a:rPr lang="en-US" altLang="zh-CN" sz="2000" b="0" dirty="0" smtClean="0">
              <a:solidFill>
                <a:schemeClr val="bg1"/>
              </a:solidFill>
              <a:latin typeface="微软雅黑" panose="020B0503020204020204" pitchFamily="34" charset="-122"/>
              <a:ea typeface="微软雅黑" panose="020B0503020204020204" pitchFamily="34" charset="-122"/>
            </a:rPr>
            <a:t>1</a:t>
          </a:r>
          <a:r>
            <a:rPr lang="zh-CN" altLang="en-US" sz="2000" b="0" dirty="0" smtClean="0">
              <a:solidFill>
                <a:schemeClr val="bg1"/>
              </a:solidFill>
              <a:latin typeface="微软雅黑" panose="020B0503020204020204" pitchFamily="34" charset="-122"/>
              <a:ea typeface="微软雅黑" panose="020B0503020204020204" pitchFamily="34" charset="-122"/>
            </a:rPr>
            <a:t>月</a:t>
          </a:r>
          <a:r>
            <a:rPr lang="en-US" altLang="zh-CN" sz="2000" b="0" dirty="0" smtClean="0">
              <a:solidFill>
                <a:schemeClr val="bg1"/>
              </a:solidFill>
              <a:latin typeface="微软雅黑" panose="020B0503020204020204" pitchFamily="34" charset="-122"/>
              <a:ea typeface="微软雅黑" panose="020B0503020204020204" pitchFamily="34" charset="-122"/>
            </a:rPr>
            <a:t>1</a:t>
          </a:r>
          <a:r>
            <a:rPr lang="zh-CN" altLang="en-US" sz="2000" b="0" dirty="0" smtClean="0">
              <a:solidFill>
                <a:schemeClr val="bg1"/>
              </a:solidFill>
              <a:latin typeface="微软雅黑" panose="020B0503020204020204" pitchFamily="34" charset="-122"/>
              <a:ea typeface="微软雅黑" panose="020B0503020204020204" pitchFamily="34" charset="-122"/>
            </a:rPr>
            <a:t>日起，再按照实际发生额的</a:t>
          </a:r>
          <a:r>
            <a:rPr lang="en-US" altLang="zh-CN" sz="2000" b="0" dirty="0" smtClean="0">
              <a:solidFill>
                <a:srgbClr val="FFFF00"/>
              </a:solidFill>
              <a:latin typeface="微软雅黑" panose="020B0503020204020204" pitchFamily="34" charset="-122"/>
              <a:ea typeface="微软雅黑" panose="020B0503020204020204" pitchFamily="34" charset="-122"/>
            </a:rPr>
            <a:t>100%</a:t>
          </a:r>
          <a:r>
            <a:rPr lang="zh-CN" altLang="en-US" sz="2000" b="0" dirty="0" smtClean="0">
              <a:solidFill>
                <a:schemeClr val="bg1"/>
              </a:solidFill>
              <a:latin typeface="微软雅黑" panose="020B0503020204020204" pitchFamily="34" charset="-122"/>
              <a:ea typeface="微软雅黑" panose="020B0503020204020204" pitchFamily="34" charset="-122"/>
            </a:rPr>
            <a:t>在税前加计扣除。</a:t>
          </a:r>
          <a:endParaRPr lang="zh-CN" altLang="en-US" sz="2000" b="0" dirty="0">
            <a:latin typeface="华文楷体" panose="02010600040101010101" pitchFamily="2" charset="-122"/>
            <a:ea typeface="华文楷体" panose="02010600040101010101" pitchFamily="2" charset="-122"/>
          </a:endParaRPr>
        </a:p>
      </dgm:t>
    </dgm:pt>
    <dgm:pt modelId="{287C9045-45BE-4D42-A042-D0836B0DE444}" cxnId="{7EA43EC3-A1E1-4652-A9DA-4E7527095BA3}" type="parTrans">
      <dgm:prSet/>
      <dgm:spPr/>
      <dgm:t>
        <a:bodyPr/>
        <a:lstStyle/>
        <a:p>
          <a:endParaRPr lang="zh-CN" altLang="en-US"/>
        </a:p>
      </dgm:t>
    </dgm:pt>
    <dgm:pt modelId="{94960A88-D910-4AF7-9132-9F9BC1CCD97B}" cxnId="{7EA43EC3-A1E1-4652-A9DA-4E7527095BA3}" type="sibTrans">
      <dgm:prSet/>
      <dgm:spPr/>
      <dgm:t>
        <a:bodyPr/>
        <a:lstStyle/>
        <a:p>
          <a:endParaRPr lang="zh-CN" altLang="en-US"/>
        </a:p>
      </dgm:t>
    </dgm:pt>
    <dgm:pt modelId="{8F02F461-BE30-478D-881D-720CB6D19070}">
      <dgm:prSet phldrT="[文本]" custT="1"/>
      <dgm:spPr/>
      <dgm:t>
        <a:bodyPr/>
        <a:lstStyle/>
        <a:p>
          <a:pPr>
            <a:lnSpc>
              <a:spcPts val="3000"/>
            </a:lnSpc>
          </a:pPr>
          <a:endParaRPr lang="zh-CN" altLang="en-US" sz="2000" dirty="0">
            <a:solidFill>
              <a:srgbClr val="FFFF00"/>
            </a:solidFill>
            <a:latin typeface="黑体" panose="02010600030101010101" pitchFamily="49" charset="-122"/>
            <a:ea typeface="黑体" panose="02010600030101010101" pitchFamily="49" charset="-122"/>
          </a:endParaRPr>
        </a:p>
      </dgm:t>
    </dgm:pt>
    <dgm:pt modelId="{8D63D5F5-4144-4D3A-B365-1A8F071A8D4B}" cxnId="{D5D5120A-FE07-4C93-87A4-8555FCCF0050}" type="parTrans">
      <dgm:prSet/>
      <dgm:spPr/>
      <dgm:t>
        <a:bodyPr/>
        <a:lstStyle/>
        <a:p>
          <a:endParaRPr lang="zh-CN" altLang="en-US"/>
        </a:p>
      </dgm:t>
    </dgm:pt>
    <dgm:pt modelId="{90D20EDA-D161-4F25-87D0-22008F89D222}" cxnId="{D5D5120A-FE07-4C93-87A4-8555FCCF0050}" type="sibTrans">
      <dgm:prSet/>
      <dgm:spPr/>
      <dgm:t>
        <a:bodyPr/>
        <a:lstStyle/>
        <a:p>
          <a:endParaRPr lang="zh-CN" altLang="en-US"/>
        </a:p>
      </dgm:t>
    </dgm:pt>
    <dgm:pt modelId="{0F3CCBDE-144B-4545-99FD-F6F778719E1A}">
      <dgm:prSet phldrT="[文本]" custT="1"/>
      <dgm:spPr/>
      <dgm:t>
        <a:bodyPr/>
        <a:lstStyle/>
        <a:p>
          <a:r>
            <a:rPr lang="zh-CN" altLang="en-US" sz="2000" b="0" dirty="0" smtClean="0">
              <a:solidFill>
                <a:srgbClr val="FFFF00"/>
              </a:solidFill>
              <a:latin typeface="微软雅黑" panose="020B0503020204020204" pitchFamily="34" charset="-122"/>
              <a:ea typeface="微软雅黑" panose="020B0503020204020204" pitchFamily="34" charset="-122"/>
            </a:rPr>
            <a:t>形成无形资产</a:t>
          </a:r>
          <a:r>
            <a:rPr lang="zh-CN" altLang="en-US" sz="2000" b="0" dirty="0" smtClean="0">
              <a:solidFill>
                <a:schemeClr val="bg1"/>
              </a:solidFill>
              <a:latin typeface="微软雅黑" panose="020B0503020204020204" pitchFamily="34" charset="-122"/>
              <a:ea typeface="微软雅黑" panose="020B0503020204020204" pitchFamily="34" charset="-122"/>
            </a:rPr>
            <a:t>的，自</a:t>
          </a:r>
          <a:r>
            <a:rPr lang="en-US" altLang="zh-CN" sz="2000" b="0" dirty="0" smtClean="0">
              <a:solidFill>
                <a:schemeClr val="bg1"/>
              </a:solidFill>
              <a:latin typeface="微软雅黑" panose="020B0503020204020204" pitchFamily="34" charset="-122"/>
              <a:ea typeface="微软雅黑" panose="020B0503020204020204" pitchFamily="34" charset="-122"/>
            </a:rPr>
            <a:t>2021</a:t>
          </a:r>
          <a:r>
            <a:rPr lang="zh-CN" altLang="en-US" sz="2000" b="0" dirty="0" smtClean="0">
              <a:solidFill>
                <a:schemeClr val="bg1"/>
              </a:solidFill>
              <a:latin typeface="微软雅黑" panose="020B0503020204020204" pitchFamily="34" charset="-122"/>
              <a:ea typeface="微软雅黑" panose="020B0503020204020204" pitchFamily="34" charset="-122"/>
            </a:rPr>
            <a:t>年</a:t>
          </a:r>
          <a:r>
            <a:rPr lang="en-US" altLang="zh-CN" sz="2000" b="0" dirty="0" smtClean="0">
              <a:solidFill>
                <a:schemeClr val="bg1"/>
              </a:solidFill>
              <a:latin typeface="微软雅黑" panose="020B0503020204020204" pitchFamily="34" charset="-122"/>
              <a:ea typeface="微软雅黑" panose="020B0503020204020204" pitchFamily="34" charset="-122"/>
            </a:rPr>
            <a:t>1</a:t>
          </a:r>
          <a:r>
            <a:rPr lang="zh-CN" altLang="en-US" sz="2000" b="0" dirty="0" smtClean="0">
              <a:solidFill>
                <a:schemeClr val="bg1"/>
              </a:solidFill>
              <a:latin typeface="微软雅黑" panose="020B0503020204020204" pitchFamily="34" charset="-122"/>
              <a:ea typeface="微软雅黑" panose="020B0503020204020204" pitchFamily="34" charset="-122"/>
            </a:rPr>
            <a:t>月</a:t>
          </a:r>
          <a:r>
            <a:rPr lang="en-US" altLang="zh-CN" sz="2000" b="0" dirty="0" smtClean="0">
              <a:solidFill>
                <a:schemeClr val="bg1"/>
              </a:solidFill>
              <a:latin typeface="微软雅黑" panose="020B0503020204020204" pitchFamily="34" charset="-122"/>
              <a:ea typeface="微软雅黑" panose="020B0503020204020204" pitchFamily="34" charset="-122"/>
            </a:rPr>
            <a:t>1</a:t>
          </a:r>
          <a:r>
            <a:rPr lang="zh-CN" altLang="en-US" sz="2000" b="0" dirty="0" smtClean="0">
              <a:solidFill>
                <a:schemeClr val="bg1"/>
              </a:solidFill>
              <a:latin typeface="微软雅黑" panose="020B0503020204020204" pitchFamily="34" charset="-122"/>
              <a:ea typeface="微软雅黑" panose="020B0503020204020204" pitchFamily="34" charset="-122"/>
            </a:rPr>
            <a:t>日起，按照无形资产成本的</a:t>
          </a:r>
          <a:r>
            <a:rPr lang="en-US" altLang="zh-CN" sz="2000" b="0" dirty="0" smtClean="0">
              <a:solidFill>
                <a:srgbClr val="FFFF00"/>
              </a:solidFill>
              <a:latin typeface="微软雅黑" panose="020B0503020204020204" pitchFamily="34" charset="-122"/>
              <a:ea typeface="微软雅黑" panose="020B0503020204020204" pitchFamily="34" charset="-122"/>
            </a:rPr>
            <a:t>200%</a:t>
          </a:r>
          <a:r>
            <a:rPr lang="zh-CN" altLang="en-US" sz="2000" b="0" dirty="0" smtClean="0">
              <a:solidFill>
                <a:schemeClr val="bg1"/>
              </a:solidFill>
              <a:latin typeface="微软雅黑" panose="020B0503020204020204" pitchFamily="34" charset="-122"/>
              <a:ea typeface="微软雅黑" panose="020B0503020204020204" pitchFamily="34" charset="-122"/>
            </a:rPr>
            <a:t>在税前摊销。</a:t>
          </a:r>
          <a:endParaRPr lang="zh-CN" altLang="en-US" sz="2000" b="0" dirty="0">
            <a:latin typeface="华文楷体" panose="02010600040101010101" pitchFamily="2" charset="-122"/>
            <a:ea typeface="华文楷体" panose="02010600040101010101" pitchFamily="2" charset="-122"/>
          </a:endParaRPr>
        </a:p>
      </dgm:t>
    </dgm:pt>
    <dgm:pt modelId="{B92DFDAE-8AF8-4065-95C7-CFEF446E6587}" cxnId="{0C0245C8-2CAC-48AA-9D52-D71F6DB56500}" type="parTrans">
      <dgm:prSet/>
      <dgm:spPr/>
      <dgm:t>
        <a:bodyPr/>
        <a:lstStyle/>
        <a:p>
          <a:endParaRPr lang="zh-CN" altLang="en-US"/>
        </a:p>
      </dgm:t>
    </dgm:pt>
    <dgm:pt modelId="{AD4D7084-06BE-41A0-A1E3-70534ED82132}" cxnId="{0C0245C8-2CAC-48AA-9D52-D71F6DB56500}" type="sibTrans">
      <dgm:prSet/>
      <dgm:spPr/>
      <dgm:t>
        <a:bodyPr/>
        <a:lstStyle/>
        <a:p>
          <a:endParaRPr lang="zh-CN" altLang="en-US"/>
        </a:p>
      </dgm:t>
    </dgm:pt>
    <dgm:pt modelId="{D0C60017-A5F4-4100-90C6-B2A86CC6E225}">
      <dgm:prSet phldrT="[文本]" custT="1"/>
      <dgm:spPr/>
      <dgm:t>
        <a:bodyPr/>
        <a:lstStyle/>
        <a:p>
          <a:pPr>
            <a:lnSpc>
              <a:spcPct val="150000"/>
            </a:lnSpc>
          </a:pPr>
          <a:endParaRPr lang="zh-CN" altLang="en-US" sz="2000" dirty="0">
            <a:solidFill>
              <a:srgbClr val="FFFF00"/>
            </a:solidFill>
            <a:latin typeface="黑体" panose="02010600030101010101" pitchFamily="49" charset="-122"/>
            <a:ea typeface="黑体" panose="02010600030101010101" pitchFamily="49" charset="-122"/>
          </a:endParaRPr>
        </a:p>
      </dgm:t>
    </dgm:pt>
    <dgm:pt modelId="{0A2A2760-70E0-49FE-BB5D-F5033776B135}" cxnId="{406D459A-CFBD-464F-8084-11557201C3CD}" type="parTrans">
      <dgm:prSet/>
      <dgm:spPr/>
      <dgm:t>
        <a:bodyPr/>
        <a:lstStyle/>
        <a:p>
          <a:endParaRPr lang="zh-CN" altLang="en-US"/>
        </a:p>
      </dgm:t>
    </dgm:pt>
    <dgm:pt modelId="{D18D133E-DA1D-466A-9A58-7C342B9F15DD}" cxnId="{406D459A-CFBD-464F-8084-11557201C3CD}" type="sibTrans">
      <dgm:prSet/>
      <dgm:spPr/>
      <dgm:t>
        <a:bodyPr/>
        <a:lstStyle/>
        <a:p>
          <a:endParaRPr lang="zh-CN" altLang="en-US"/>
        </a:p>
      </dgm:t>
    </dgm:pt>
    <dgm:pt modelId="{A812BFEF-73B9-4608-90D4-B958D3071F1A}" type="pres">
      <dgm:prSet presAssocID="{B0FA33FE-C53F-4CF5-9564-FBC141AA8823}" presName="linear" presStyleCnt="0">
        <dgm:presLayoutVars>
          <dgm:animLvl val="lvl"/>
          <dgm:resizeHandles val="exact"/>
        </dgm:presLayoutVars>
      </dgm:prSet>
      <dgm:spPr/>
      <dgm:t>
        <a:bodyPr/>
        <a:lstStyle/>
        <a:p>
          <a:endParaRPr lang="zh-CN" altLang="en-US"/>
        </a:p>
      </dgm:t>
    </dgm:pt>
    <dgm:pt modelId="{A8D32584-0B37-4086-8FE2-FC063D196F3E}" type="pres">
      <dgm:prSet presAssocID="{1050FB72-FEA3-4380-B60F-3A1BF0CAAED9}" presName="parentText" presStyleLbl="node1" presStyleIdx="0" presStyleCnt="2" custLinFactNeighborY="50205">
        <dgm:presLayoutVars>
          <dgm:chMax val="0"/>
          <dgm:bulletEnabled val="1"/>
        </dgm:presLayoutVars>
      </dgm:prSet>
      <dgm:spPr/>
      <dgm:t>
        <a:bodyPr/>
        <a:lstStyle/>
        <a:p>
          <a:endParaRPr lang="zh-CN" altLang="en-US"/>
        </a:p>
      </dgm:t>
    </dgm:pt>
    <dgm:pt modelId="{19B9C08D-A3C5-4AFB-98D6-9814FA8086F7}" type="pres">
      <dgm:prSet presAssocID="{1050FB72-FEA3-4380-B60F-3A1BF0CAAED9}" presName="childText" presStyleLbl="revTx" presStyleIdx="0" presStyleCnt="2">
        <dgm:presLayoutVars>
          <dgm:bulletEnabled val="1"/>
        </dgm:presLayoutVars>
      </dgm:prSet>
      <dgm:spPr/>
      <dgm:t>
        <a:bodyPr/>
        <a:lstStyle/>
        <a:p>
          <a:endParaRPr lang="zh-CN" altLang="en-US"/>
        </a:p>
      </dgm:t>
    </dgm:pt>
    <dgm:pt modelId="{568F904F-93F8-4451-B958-039CF5C9744C}" type="pres">
      <dgm:prSet presAssocID="{0F3CCBDE-144B-4545-99FD-F6F778719E1A}" presName="parentText" presStyleLbl="node1" presStyleIdx="1" presStyleCnt="2">
        <dgm:presLayoutVars>
          <dgm:chMax val="0"/>
          <dgm:bulletEnabled val="1"/>
        </dgm:presLayoutVars>
      </dgm:prSet>
      <dgm:spPr/>
      <dgm:t>
        <a:bodyPr/>
        <a:lstStyle/>
        <a:p>
          <a:endParaRPr lang="zh-CN" altLang="en-US"/>
        </a:p>
      </dgm:t>
    </dgm:pt>
    <dgm:pt modelId="{BBD2945A-F54B-4819-AA64-6CA30DEFFED8}" type="pres">
      <dgm:prSet presAssocID="{0F3CCBDE-144B-4545-99FD-F6F778719E1A}" presName="childText" presStyleLbl="revTx" presStyleIdx="1" presStyleCnt="2">
        <dgm:presLayoutVars>
          <dgm:bulletEnabled val="1"/>
        </dgm:presLayoutVars>
      </dgm:prSet>
      <dgm:spPr/>
      <dgm:t>
        <a:bodyPr/>
        <a:lstStyle/>
        <a:p>
          <a:endParaRPr lang="zh-CN" altLang="en-US"/>
        </a:p>
      </dgm:t>
    </dgm:pt>
  </dgm:ptLst>
  <dgm:cxnLst>
    <dgm:cxn modelId="{DACAF8C9-A637-4B1E-8442-4F426FCEB963}" type="presOf" srcId="{0F3CCBDE-144B-4545-99FD-F6F778719E1A}" destId="{568F904F-93F8-4451-B958-039CF5C9744C}" srcOrd="0" destOrd="0" presId="urn:microsoft.com/office/officeart/2005/8/layout/vList2"/>
    <dgm:cxn modelId="{D5D5120A-FE07-4C93-87A4-8555FCCF0050}" srcId="{1050FB72-FEA3-4380-B60F-3A1BF0CAAED9}" destId="{8F02F461-BE30-478D-881D-720CB6D19070}" srcOrd="0" destOrd="0" parTransId="{8D63D5F5-4144-4D3A-B365-1A8F071A8D4B}" sibTransId="{90D20EDA-D161-4F25-87D0-22008F89D222}"/>
    <dgm:cxn modelId="{0A8F5E61-32A9-4E52-9B2F-6E30BDAE3601}" type="presOf" srcId="{B0FA33FE-C53F-4CF5-9564-FBC141AA8823}" destId="{A812BFEF-73B9-4608-90D4-B958D3071F1A}" srcOrd="0" destOrd="0" presId="urn:microsoft.com/office/officeart/2005/8/layout/vList2"/>
    <dgm:cxn modelId="{5B57C56A-B62F-4C58-ACB4-2705BC3452A8}" type="presOf" srcId="{8F02F461-BE30-478D-881D-720CB6D19070}" destId="{19B9C08D-A3C5-4AFB-98D6-9814FA8086F7}" srcOrd="0" destOrd="0" presId="urn:microsoft.com/office/officeart/2005/8/layout/vList2"/>
    <dgm:cxn modelId="{8C0E8D1C-8E6B-4571-9ACC-B660A25190D3}" type="presOf" srcId="{D0C60017-A5F4-4100-90C6-B2A86CC6E225}" destId="{BBD2945A-F54B-4819-AA64-6CA30DEFFED8}" srcOrd="0" destOrd="0" presId="urn:microsoft.com/office/officeart/2005/8/layout/vList2"/>
    <dgm:cxn modelId="{8224AA81-2599-4281-A98A-1CE87123293E}" type="presOf" srcId="{1050FB72-FEA3-4380-B60F-3A1BF0CAAED9}" destId="{A8D32584-0B37-4086-8FE2-FC063D196F3E}" srcOrd="0" destOrd="0" presId="urn:microsoft.com/office/officeart/2005/8/layout/vList2"/>
    <dgm:cxn modelId="{406D459A-CFBD-464F-8084-11557201C3CD}" srcId="{0F3CCBDE-144B-4545-99FD-F6F778719E1A}" destId="{D0C60017-A5F4-4100-90C6-B2A86CC6E225}" srcOrd="0" destOrd="0" parTransId="{0A2A2760-70E0-49FE-BB5D-F5033776B135}" sibTransId="{D18D133E-DA1D-466A-9A58-7C342B9F15DD}"/>
    <dgm:cxn modelId="{0C0245C8-2CAC-48AA-9D52-D71F6DB56500}" srcId="{B0FA33FE-C53F-4CF5-9564-FBC141AA8823}" destId="{0F3CCBDE-144B-4545-99FD-F6F778719E1A}" srcOrd="1" destOrd="0" parTransId="{B92DFDAE-8AF8-4065-95C7-CFEF446E6587}" sibTransId="{AD4D7084-06BE-41A0-A1E3-70534ED82132}"/>
    <dgm:cxn modelId="{7EA43EC3-A1E1-4652-A9DA-4E7527095BA3}" srcId="{B0FA33FE-C53F-4CF5-9564-FBC141AA8823}" destId="{1050FB72-FEA3-4380-B60F-3A1BF0CAAED9}" srcOrd="0" destOrd="0" parTransId="{287C9045-45BE-4D42-A042-D0836B0DE444}" sibTransId="{94960A88-D910-4AF7-9132-9F9BC1CCD97B}"/>
    <dgm:cxn modelId="{1A534185-59A2-4753-88AC-A26E6801C54B}" type="presParOf" srcId="{A812BFEF-73B9-4608-90D4-B958D3071F1A}" destId="{A8D32584-0B37-4086-8FE2-FC063D196F3E}" srcOrd="0" destOrd="0" presId="urn:microsoft.com/office/officeart/2005/8/layout/vList2"/>
    <dgm:cxn modelId="{6C7B258B-816A-40CC-A830-63E704736CC4}" type="presParOf" srcId="{A812BFEF-73B9-4608-90D4-B958D3071F1A}" destId="{19B9C08D-A3C5-4AFB-98D6-9814FA8086F7}" srcOrd="1" destOrd="0" presId="urn:microsoft.com/office/officeart/2005/8/layout/vList2"/>
    <dgm:cxn modelId="{F5497B30-8BAE-4B07-984A-EE2294DBA9E7}" type="presParOf" srcId="{A812BFEF-73B9-4608-90D4-B958D3071F1A}" destId="{568F904F-93F8-4451-B958-039CF5C9744C}" srcOrd="2" destOrd="0" presId="urn:microsoft.com/office/officeart/2005/8/layout/vList2"/>
    <dgm:cxn modelId="{B5DDECE9-823D-424B-8B11-EA4F78F922F5}" type="presParOf" srcId="{A812BFEF-73B9-4608-90D4-B958D3071F1A}" destId="{BBD2945A-F54B-4819-AA64-6CA30DEFFED8}" srcOrd="3" destOrd="0" presId="urn:microsoft.com/office/officeart/2005/8/layout/vList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0FA33FE-C53F-4CF5-9564-FBC141AA8823}" type="doc">
      <dgm:prSet loTypeId="urn:microsoft.com/office/officeart/2005/8/layout/vList2" loCatId="list" qsTypeId="urn:microsoft.com/office/officeart/2005/8/quickstyle/simple2" qsCatId="simple" csTypeId="urn:microsoft.com/office/officeart/2005/8/colors/accent1_2" csCatId="accent1" phldr="1"/>
      <dgm:spPr/>
      <dgm:t>
        <a:bodyPr/>
        <a:lstStyle/>
        <a:p>
          <a:endParaRPr lang="zh-CN" altLang="en-US"/>
        </a:p>
      </dgm:t>
    </dgm:pt>
    <dgm:pt modelId="{8F02F461-BE30-478D-881D-720CB6D19070}">
      <dgm:prSet phldrT="[文本]" custT="1"/>
      <dgm:spPr/>
      <dgm:t>
        <a:bodyPr/>
        <a:lstStyle/>
        <a:p>
          <a:pPr>
            <a:lnSpc>
              <a:spcPts val="3000"/>
            </a:lnSpc>
          </a:pPr>
          <a:r>
            <a:rPr lang="zh-CN" altLang="en-US" sz="2000" b="1" dirty="0" smtClean="0">
              <a:solidFill>
                <a:schemeClr val="bg1"/>
              </a:solidFill>
              <a:latin typeface="微软雅黑" panose="020B0503020204020204" pitchFamily="34" charset="-122"/>
              <a:ea typeface="微软雅黑" panose="020B0503020204020204" pitchFamily="34" charset="-122"/>
            </a:rPr>
            <a:t>企业预缴申报当年</a:t>
          </a:r>
          <a:r>
            <a:rPr lang="zh-CN" altLang="en-US" sz="2000" b="1" dirty="0" smtClean="0">
              <a:solidFill>
                <a:srgbClr val="FFFF00"/>
              </a:solidFill>
              <a:latin typeface="微软雅黑" panose="020B0503020204020204" pitchFamily="34" charset="-122"/>
              <a:ea typeface="微软雅黑" panose="020B0503020204020204" pitchFamily="34" charset="-122"/>
            </a:rPr>
            <a:t>第</a:t>
          </a:r>
          <a:r>
            <a:rPr lang="en-US" altLang="zh-CN" sz="2000" b="1" dirty="0" smtClean="0">
              <a:solidFill>
                <a:srgbClr val="FFFF00"/>
              </a:solidFill>
              <a:latin typeface="微软雅黑" panose="020B0503020204020204" pitchFamily="34" charset="-122"/>
              <a:ea typeface="微软雅黑" panose="020B0503020204020204" pitchFamily="34" charset="-122"/>
            </a:rPr>
            <a:t>3</a:t>
          </a:r>
          <a:r>
            <a:rPr lang="zh-CN" altLang="en-US" sz="2000" b="1" dirty="0" smtClean="0">
              <a:solidFill>
                <a:srgbClr val="FFFF00"/>
              </a:solidFill>
              <a:latin typeface="微软雅黑" panose="020B0503020204020204" pitchFamily="34" charset="-122"/>
              <a:ea typeface="微软雅黑" panose="020B0503020204020204" pitchFamily="34" charset="-122"/>
            </a:rPr>
            <a:t>季度</a:t>
          </a:r>
          <a:r>
            <a:rPr lang="zh-CN" altLang="en-US" sz="2000" b="1" dirty="0" smtClean="0">
              <a:solidFill>
                <a:schemeClr val="bg1"/>
              </a:solidFill>
              <a:latin typeface="微软雅黑" panose="020B0503020204020204" pitchFamily="34" charset="-122"/>
              <a:ea typeface="微软雅黑" panose="020B0503020204020204" pitchFamily="34" charset="-122"/>
            </a:rPr>
            <a:t>（按季预缴）或</a:t>
          </a:r>
          <a:r>
            <a:rPr lang="en-US" altLang="zh-CN" sz="2000" b="1" dirty="0" smtClean="0">
              <a:solidFill>
                <a:srgbClr val="FFFF00"/>
              </a:solidFill>
              <a:latin typeface="微软雅黑" panose="020B0503020204020204" pitchFamily="34" charset="-122"/>
              <a:ea typeface="微软雅黑" panose="020B0503020204020204" pitchFamily="34" charset="-122"/>
            </a:rPr>
            <a:t>9</a:t>
          </a:r>
          <a:r>
            <a:rPr lang="zh-CN" altLang="en-US" sz="2000" b="1" dirty="0" smtClean="0">
              <a:solidFill>
                <a:srgbClr val="FFFF00"/>
              </a:solidFill>
              <a:latin typeface="微软雅黑" panose="020B0503020204020204" pitchFamily="34" charset="-122"/>
              <a:ea typeface="微软雅黑" panose="020B0503020204020204" pitchFamily="34" charset="-122"/>
            </a:rPr>
            <a:t>月份</a:t>
          </a:r>
          <a:r>
            <a:rPr lang="zh-CN" altLang="en-US" sz="2000" b="1" dirty="0" smtClean="0">
              <a:solidFill>
                <a:schemeClr val="bg1"/>
              </a:solidFill>
              <a:latin typeface="微软雅黑" panose="020B0503020204020204" pitchFamily="34" charset="-122"/>
              <a:ea typeface="微软雅黑" panose="020B0503020204020204" pitchFamily="34" charset="-122"/>
            </a:rPr>
            <a:t>（按月预缴）企业所得税时，可以自行选择就当年</a:t>
          </a:r>
          <a:r>
            <a:rPr lang="zh-CN" altLang="en-US" sz="2000" b="1" dirty="0" smtClean="0">
              <a:solidFill>
                <a:srgbClr val="FFFF00"/>
              </a:solidFill>
              <a:latin typeface="微软雅黑" panose="020B0503020204020204" pitchFamily="34" charset="-122"/>
              <a:ea typeface="微软雅黑" panose="020B0503020204020204" pitchFamily="34" charset="-122"/>
            </a:rPr>
            <a:t>上半年</a:t>
          </a:r>
          <a:r>
            <a:rPr lang="zh-CN" altLang="en-US" sz="2000" b="1" dirty="0" smtClean="0">
              <a:solidFill>
                <a:schemeClr val="bg1"/>
              </a:solidFill>
              <a:latin typeface="微软雅黑" panose="020B0503020204020204" pitchFamily="34" charset="-122"/>
              <a:ea typeface="微软雅黑" panose="020B0503020204020204" pitchFamily="34" charset="-122"/>
            </a:rPr>
            <a:t>研发费用享受加计扣除优惠政策。</a:t>
          </a:r>
          <a:endParaRPr lang="zh-CN" altLang="en-US" sz="2000" b="1" dirty="0">
            <a:solidFill>
              <a:schemeClr val="bg1"/>
            </a:solidFill>
            <a:latin typeface="微软雅黑" panose="020B0503020204020204" pitchFamily="34" charset="-122"/>
            <a:ea typeface="微软雅黑" panose="020B0503020204020204" pitchFamily="34" charset="-122"/>
          </a:endParaRPr>
        </a:p>
      </dgm:t>
    </dgm:pt>
    <dgm:pt modelId="{8D63D5F5-4144-4D3A-B365-1A8F071A8D4B}" cxnId="{D5D5120A-FE07-4C93-87A4-8555FCCF0050}" type="parTrans">
      <dgm:prSet/>
      <dgm:spPr/>
      <dgm:t>
        <a:bodyPr/>
        <a:lstStyle/>
        <a:p>
          <a:endParaRPr lang="zh-CN" altLang="en-US"/>
        </a:p>
      </dgm:t>
    </dgm:pt>
    <dgm:pt modelId="{90D20EDA-D161-4F25-87D0-22008F89D222}" cxnId="{D5D5120A-FE07-4C93-87A4-8555FCCF0050}" type="sibTrans">
      <dgm:prSet/>
      <dgm:spPr/>
      <dgm:t>
        <a:bodyPr/>
        <a:lstStyle/>
        <a:p>
          <a:endParaRPr lang="zh-CN" altLang="en-US"/>
        </a:p>
      </dgm:t>
    </dgm:pt>
    <dgm:pt modelId="{99AA678D-8D0D-434F-AD0D-31358A786277}">
      <dgm:prSet custT="1"/>
      <dgm:spPr/>
      <dgm:t>
        <a:bodyPr/>
        <a:lstStyle/>
        <a:p>
          <a:r>
            <a:rPr lang="zh-CN" altLang="en-US" sz="2000" b="1" dirty="0" smtClean="0">
              <a:solidFill>
                <a:schemeClr val="bg1"/>
              </a:solidFill>
              <a:latin typeface="微软雅黑" panose="020B0503020204020204" pitchFamily="34" charset="-122"/>
              <a:ea typeface="微软雅黑" panose="020B0503020204020204" pitchFamily="34" charset="-122"/>
            </a:rPr>
            <a:t>采取“</a:t>
          </a:r>
          <a:r>
            <a:rPr lang="zh-CN" altLang="en-US" sz="2000" b="1" dirty="0" smtClean="0">
              <a:solidFill>
                <a:srgbClr val="FFFF00"/>
              </a:solidFill>
              <a:latin typeface="微软雅黑" panose="020B0503020204020204" pitchFamily="34" charset="-122"/>
              <a:ea typeface="微软雅黑" panose="020B0503020204020204" pitchFamily="34" charset="-122"/>
            </a:rPr>
            <a:t>自行判别、申报享受、相关资料留存备查</a:t>
          </a:r>
          <a:r>
            <a:rPr lang="zh-CN" altLang="en-US" sz="2000" b="1" dirty="0" smtClean="0">
              <a:solidFill>
                <a:schemeClr val="bg1"/>
              </a:solidFill>
              <a:latin typeface="微软雅黑" panose="020B0503020204020204" pitchFamily="34" charset="-122"/>
              <a:ea typeface="微软雅黑" panose="020B0503020204020204" pitchFamily="34" charset="-122"/>
            </a:rPr>
            <a:t>”办理方式。</a:t>
          </a:r>
          <a:endParaRPr lang="zh-CN" altLang="en-US" sz="2000" dirty="0">
            <a:solidFill>
              <a:schemeClr val="bg1"/>
            </a:solidFill>
          </a:endParaRPr>
        </a:p>
      </dgm:t>
    </dgm:pt>
    <dgm:pt modelId="{E2D62613-5B2F-443B-9264-A5D317154CED}" cxnId="{62288812-CAF6-45F1-BFFF-2613C48661CD}" type="parTrans">
      <dgm:prSet/>
      <dgm:spPr/>
      <dgm:t>
        <a:bodyPr/>
        <a:lstStyle/>
        <a:p>
          <a:endParaRPr lang="zh-CN" altLang="en-US"/>
        </a:p>
      </dgm:t>
    </dgm:pt>
    <dgm:pt modelId="{A4965C38-FDDB-485B-94CE-84F40F6ED9B6}" cxnId="{62288812-CAF6-45F1-BFFF-2613C48661CD}" type="sibTrans">
      <dgm:prSet/>
      <dgm:spPr/>
      <dgm:t>
        <a:bodyPr/>
        <a:lstStyle/>
        <a:p>
          <a:endParaRPr lang="zh-CN" altLang="en-US"/>
        </a:p>
      </dgm:t>
    </dgm:pt>
    <dgm:pt modelId="{DA91A399-618D-4078-AC77-162EDAB5922B}" type="pres">
      <dgm:prSet presAssocID="{B0FA33FE-C53F-4CF5-9564-FBC141AA8823}" presName="linear" presStyleCnt="0">
        <dgm:presLayoutVars>
          <dgm:animLvl val="lvl"/>
          <dgm:resizeHandles val="exact"/>
        </dgm:presLayoutVars>
      </dgm:prSet>
      <dgm:spPr/>
      <dgm:t>
        <a:bodyPr/>
        <a:lstStyle/>
        <a:p>
          <a:endParaRPr lang="zh-CN" altLang="en-US"/>
        </a:p>
      </dgm:t>
    </dgm:pt>
    <dgm:pt modelId="{17A5747D-6C76-4AAF-A178-731F670736B9}" type="pres">
      <dgm:prSet presAssocID="{8F02F461-BE30-478D-881D-720CB6D19070}" presName="parentText" presStyleLbl="node1" presStyleIdx="0" presStyleCnt="2" custLinFactY="-23261" custLinFactNeighborY="-100000">
        <dgm:presLayoutVars>
          <dgm:chMax val="0"/>
          <dgm:bulletEnabled val="1"/>
        </dgm:presLayoutVars>
      </dgm:prSet>
      <dgm:spPr/>
      <dgm:t>
        <a:bodyPr/>
        <a:lstStyle/>
        <a:p>
          <a:endParaRPr lang="zh-CN" altLang="en-US"/>
        </a:p>
      </dgm:t>
    </dgm:pt>
    <dgm:pt modelId="{DD1FA9D1-5869-4241-AE1E-38919F7B2D4C}" type="pres">
      <dgm:prSet presAssocID="{90D20EDA-D161-4F25-87D0-22008F89D222}" presName="spacer" presStyleCnt="0"/>
      <dgm:spPr/>
    </dgm:pt>
    <dgm:pt modelId="{08F294CD-D484-4AC2-B251-F839966B7756}" type="pres">
      <dgm:prSet presAssocID="{99AA678D-8D0D-434F-AD0D-31358A786277}" presName="parentText" presStyleLbl="node1" presStyleIdx="1" presStyleCnt="2">
        <dgm:presLayoutVars>
          <dgm:chMax val="0"/>
          <dgm:bulletEnabled val="1"/>
        </dgm:presLayoutVars>
      </dgm:prSet>
      <dgm:spPr/>
      <dgm:t>
        <a:bodyPr/>
        <a:lstStyle/>
        <a:p>
          <a:endParaRPr lang="zh-CN" altLang="en-US"/>
        </a:p>
      </dgm:t>
    </dgm:pt>
  </dgm:ptLst>
  <dgm:cxnLst>
    <dgm:cxn modelId="{D5D5120A-FE07-4C93-87A4-8555FCCF0050}" srcId="{B0FA33FE-C53F-4CF5-9564-FBC141AA8823}" destId="{8F02F461-BE30-478D-881D-720CB6D19070}" srcOrd="0" destOrd="0" parTransId="{8D63D5F5-4144-4D3A-B365-1A8F071A8D4B}" sibTransId="{90D20EDA-D161-4F25-87D0-22008F89D222}"/>
    <dgm:cxn modelId="{5689924F-B958-4FD0-A9E6-4539E088A1E1}" type="presOf" srcId="{99AA678D-8D0D-434F-AD0D-31358A786277}" destId="{08F294CD-D484-4AC2-B251-F839966B7756}" srcOrd="0" destOrd="0" presId="urn:microsoft.com/office/officeart/2005/8/layout/vList2"/>
    <dgm:cxn modelId="{37A29C84-67C4-4AB1-A779-D76FF5B29698}" type="presOf" srcId="{B0FA33FE-C53F-4CF5-9564-FBC141AA8823}" destId="{DA91A399-618D-4078-AC77-162EDAB5922B}" srcOrd="0" destOrd="0" presId="urn:microsoft.com/office/officeart/2005/8/layout/vList2"/>
    <dgm:cxn modelId="{C51724FE-9C38-42A9-9AF1-05E6C9F8A577}" type="presOf" srcId="{8F02F461-BE30-478D-881D-720CB6D19070}" destId="{17A5747D-6C76-4AAF-A178-731F670736B9}" srcOrd="0" destOrd="0" presId="urn:microsoft.com/office/officeart/2005/8/layout/vList2"/>
    <dgm:cxn modelId="{62288812-CAF6-45F1-BFFF-2613C48661CD}" srcId="{B0FA33FE-C53F-4CF5-9564-FBC141AA8823}" destId="{99AA678D-8D0D-434F-AD0D-31358A786277}" srcOrd="1" destOrd="0" parTransId="{E2D62613-5B2F-443B-9264-A5D317154CED}" sibTransId="{A4965C38-FDDB-485B-94CE-84F40F6ED9B6}"/>
    <dgm:cxn modelId="{D93E92C9-3DA6-44C8-8636-D555CBFB7B7E}" type="presParOf" srcId="{DA91A399-618D-4078-AC77-162EDAB5922B}" destId="{17A5747D-6C76-4AAF-A178-731F670736B9}" srcOrd="0" destOrd="0" presId="urn:microsoft.com/office/officeart/2005/8/layout/vList2"/>
    <dgm:cxn modelId="{E3F35EFE-6C4D-4673-88C8-B1E7194B5024}" type="presParOf" srcId="{DA91A399-618D-4078-AC77-162EDAB5922B}" destId="{DD1FA9D1-5869-4241-AE1E-38919F7B2D4C}" srcOrd="1" destOrd="0" presId="urn:microsoft.com/office/officeart/2005/8/layout/vList2"/>
    <dgm:cxn modelId="{7361CDBB-7239-4670-BAB9-4B0997AE4114}" type="presParOf" srcId="{DA91A399-618D-4078-AC77-162EDAB5922B}" destId="{08F294CD-D484-4AC2-B251-F839966B7756}" srcOrd="2" destOrd="0" presId="urn:microsoft.com/office/officeart/2005/8/layout/vList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0FA33FE-C53F-4CF5-9564-FBC141AA8823}"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zh-CN" altLang="en-US"/>
        </a:p>
      </dgm:t>
    </dgm:pt>
    <dgm:pt modelId="{1050FB72-FEA3-4380-B60F-3A1BF0CAAED9}">
      <dgm:prSet phldrT="[文本]" custT="1"/>
      <dgm:spPr/>
      <dgm:t>
        <a:bodyPr/>
        <a:lstStyle/>
        <a:p>
          <a:endParaRPr lang="en-US" altLang="zh-CN" sz="2000" b="1" dirty="0" smtClean="0"/>
        </a:p>
        <a:p>
          <a:endParaRPr lang="en-US" altLang="zh-CN" sz="2400" b="1" dirty="0" smtClean="0"/>
        </a:p>
      </dgm:t>
    </dgm:pt>
    <dgm:pt modelId="{287C9045-45BE-4D42-A042-D0836B0DE444}" cxnId="{7EA43EC3-A1E1-4652-A9DA-4E7527095BA3}" type="parTrans">
      <dgm:prSet/>
      <dgm:spPr/>
      <dgm:t>
        <a:bodyPr/>
        <a:lstStyle/>
        <a:p>
          <a:endParaRPr lang="zh-CN" altLang="en-US"/>
        </a:p>
      </dgm:t>
    </dgm:pt>
    <dgm:pt modelId="{94960A88-D910-4AF7-9132-9F9BC1CCD97B}" cxnId="{7EA43EC3-A1E1-4652-A9DA-4E7527095BA3}" type="sibTrans">
      <dgm:prSet/>
      <dgm:spPr/>
      <dgm:t>
        <a:bodyPr/>
        <a:lstStyle/>
        <a:p>
          <a:endParaRPr lang="zh-CN" altLang="en-US"/>
        </a:p>
      </dgm:t>
    </dgm:pt>
    <dgm:pt modelId="{0F3CCBDE-144B-4545-99FD-F6F778719E1A}">
      <dgm:prSet phldrT="[文本]" custT="1"/>
      <dgm:spPr/>
      <dgm:t>
        <a:bodyPr/>
        <a:lstStyle/>
        <a:p>
          <a:endParaRPr lang="en-US" altLang="zh-CN" sz="2400" b="1" dirty="0" smtClean="0"/>
        </a:p>
      </dgm:t>
    </dgm:pt>
    <dgm:pt modelId="{B92DFDAE-8AF8-4065-95C7-CFEF446E6587}" cxnId="{0C0245C8-2CAC-48AA-9D52-D71F6DB56500}" type="parTrans">
      <dgm:prSet/>
      <dgm:spPr/>
      <dgm:t>
        <a:bodyPr/>
        <a:lstStyle/>
        <a:p>
          <a:endParaRPr lang="zh-CN" altLang="en-US"/>
        </a:p>
      </dgm:t>
    </dgm:pt>
    <dgm:pt modelId="{AD4D7084-06BE-41A0-A1E3-70534ED82132}" cxnId="{0C0245C8-2CAC-48AA-9D52-D71F6DB56500}" type="sibTrans">
      <dgm:prSet/>
      <dgm:spPr/>
      <dgm:t>
        <a:bodyPr/>
        <a:lstStyle/>
        <a:p>
          <a:endParaRPr lang="zh-CN" altLang="en-US"/>
        </a:p>
      </dgm:t>
    </dgm:pt>
    <dgm:pt modelId="{510506A9-2887-42C3-9691-556F35AF6747}">
      <dgm:prSet phldrT="[文本]" custT="1"/>
      <dgm:spPr/>
      <dgm:t>
        <a:bodyPr/>
        <a:lstStyle/>
        <a:p>
          <a:endParaRPr lang="zh-CN" altLang="en-US" sz="4000" dirty="0">
            <a:latin typeface="华文楷体" panose="02010600040101010101" pitchFamily="2" charset="-122"/>
            <a:ea typeface="华文楷体" panose="02010600040101010101" pitchFamily="2" charset="-122"/>
          </a:endParaRPr>
        </a:p>
      </dgm:t>
    </dgm:pt>
    <dgm:pt modelId="{3444D4B1-1F6D-447C-A398-1E0D47C473A9}" cxnId="{AA5CE443-7330-4CD4-979A-BD9EA39C1CD1}" type="parTrans">
      <dgm:prSet/>
      <dgm:spPr/>
      <dgm:t>
        <a:bodyPr/>
        <a:lstStyle/>
        <a:p>
          <a:endParaRPr lang="zh-CN" altLang="en-US"/>
        </a:p>
      </dgm:t>
    </dgm:pt>
    <dgm:pt modelId="{486CB8FA-D08D-488F-8B9F-01A6A4100771}" cxnId="{AA5CE443-7330-4CD4-979A-BD9EA39C1CD1}" type="sibTrans">
      <dgm:prSet/>
      <dgm:spPr/>
      <dgm:t>
        <a:bodyPr/>
        <a:lstStyle/>
        <a:p>
          <a:endParaRPr lang="zh-CN" altLang="en-US"/>
        </a:p>
      </dgm:t>
    </dgm:pt>
    <dgm:pt modelId="{FC67D6E3-68C7-4C91-9156-263B8A2A2DC3}">
      <dgm:prSet phldrT="[文本]" custT="1"/>
      <dgm:spPr/>
      <dgm:t>
        <a:bodyPr/>
        <a:lstStyle/>
        <a:p>
          <a:pPr>
            <a:lnSpc>
              <a:spcPct val="200000"/>
            </a:lnSpc>
          </a:pPr>
          <a:endParaRPr lang="zh-CN" altLang="en-US" sz="2000" dirty="0">
            <a:solidFill>
              <a:srgbClr val="FFFF00"/>
            </a:solidFill>
            <a:latin typeface="黑体" panose="02010600030101010101" pitchFamily="49" charset="-122"/>
            <a:ea typeface="黑体" panose="02010600030101010101" pitchFamily="49" charset="-122"/>
          </a:endParaRPr>
        </a:p>
      </dgm:t>
    </dgm:pt>
    <dgm:pt modelId="{55FDB5AA-16E4-4C9C-8C7D-0AA5284A0C86}" cxnId="{553A9E4C-6E11-4E68-AE94-81602565BEFF}" type="parTrans">
      <dgm:prSet/>
      <dgm:spPr/>
      <dgm:t>
        <a:bodyPr/>
        <a:lstStyle/>
        <a:p>
          <a:endParaRPr lang="zh-CN" altLang="en-US"/>
        </a:p>
      </dgm:t>
    </dgm:pt>
    <dgm:pt modelId="{BBFFC00C-B718-419D-841E-00EDE837D588}" cxnId="{553A9E4C-6E11-4E68-AE94-81602565BEFF}" type="sibTrans">
      <dgm:prSet/>
      <dgm:spPr/>
      <dgm:t>
        <a:bodyPr/>
        <a:lstStyle/>
        <a:p>
          <a:endParaRPr lang="zh-CN" altLang="en-US"/>
        </a:p>
      </dgm:t>
    </dgm:pt>
    <dgm:pt modelId="{AF6FD703-CD70-4A58-B9E0-C6CE4F16E617}">
      <dgm:prSet/>
      <dgm:spPr/>
      <dgm:t>
        <a:bodyPr/>
        <a:lstStyle/>
        <a:p>
          <a:r>
            <a:rPr lang="zh-CN" altLang="en-US" b="1" dirty="0" smtClean="0"/>
            <a:t>关于</a:t>
          </a:r>
          <a:r>
            <a:rPr lang="en-US" altLang="zh-CN" b="1" dirty="0" smtClean="0"/>
            <a:t>2021</a:t>
          </a:r>
          <a:r>
            <a:rPr lang="zh-CN" altLang="en-US" b="1" dirty="0" smtClean="0"/>
            <a:t>年度享受研发费用加计扣除政策问题</a:t>
          </a:r>
          <a:br>
            <a:rPr lang="zh-CN" altLang="en-US" b="1" dirty="0" smtClean="0"/>
          </a:br>
          <a:endParaRPr lang="zh-CN" altLang="en-US" dirty="0"/>
        </a:p>
      </dgm:t>
    </dgm:pt>
    <dgm:pt modelId="{2FBE6A83-7910-4349-B4E1-5E1BE138BCF5}" cxnId="{3847D9E9-89A3-4502-A83C-05CAA680093A}" type="parTrans">
      <dgm:prSet/>
      <dgm:spPr/>
    </dgm:pt>
    <dgm:pt modelId="{7F27E466-E8C1-4B60-9891-A6CE6C8FEB0E}" cxnId="{3847D9E9-89A3-4502-A83C-05CAA680093A}" type="sibTrans">
      <dgm:prSet/>
      <dgm:spPr/>
    </dgm:pt>
    <dgm:pt modelId="{D7DAF071-F45C-4338-9479-DC8ACA010AAC}">
      <dgm:prSet/>
      <dgm:spPr/>
      <dgm:t>
        <a:bodyPr/>
        <a:lstStyle/>
        <a:p>
          <a:r>
            <a:rPr lang="zh-CN" altLang="en-US" b="1" dirty="0" smtClean="0"/>
            <a:t>关于研发支出辅助账样式的问题</a:t>
          </a:r>
          <a:br>
            <a:rPr lang="zh-CN" altLang="en-US" b="1" dirty="0" smtClean="0"/>
          </a:br>
          <a:endParaRPr lang="zh-CN" altLang="en-US" dirty="0"/>
        </a:p>
      </dgm:t>
    </dgm:pt>
    <dgm:pt modelId="{3CF72C88-B73E-42CB-B6C8-A1B63D38A111}" cxnId="{66937A90-4025-4D0A-9645-7B6BAA766167}" type="parTrans">
      <dgm:prSet/>
      <dgm:spPr/>
    </dgm:pt>
    <dgm:pt modelId="{1B509371-97C9-4240-AD13-A8DD397E8922}" cxnId="{66937A90-4025-4D0A-9645-7B6BAA766167}" type="sibTrans">
      <dgm:prSet/>
      <dgm:spPr/>
    </dgm:pt>
    <dgm:pt modelId="{141E4847-1DC2-4820-985E-8271C3D119E5}">
      <dgm:prSet custT="1"/>
      <dgm:spPr/>
      <dgm:t>
        <a:bodyPr/>
        <a:lstStyle/>
        <a:p>
          <a:r>
            <a:rPr lang="zh-CN" altLang="en-US" sz="2800" b="1" dirty="0" smtClean="0"/>
            <a:t>关于其他相关费用限额计算的问题</a:t>
          </a:r>
          <a:r>
            <a:rPr lang="zh-CN" altLang="en-US" sz="3200" b="1" dirty="0" smtClean="0"/>
            <a:t/>
          </a:r>
          <a:br>
            <a:rPr lang="zh-CN" altLang="en-US" sz="3200" b="1" dirty="0" smtClean="0"/>
          </a:br>
          <a:endParaRPr lang="zh-CN" altLang="en-US" sz="3200" dirty="0"/>
        </a:p>
      </dgm:t>
    </dgm:pt>
    <dgm:pt modelId="{756AF008-372D-4631-AED7-C977962CCB69}" cxnId="{9F5D3166-696D-4C30-B104-95732811C568}" type="parTrans">
      <dgm:prSet/>
      <dgm:spPr/>
      <dgm:t>
        <a:bodyPr/>
        <a:lstStyle/>
        <a:p>
          <a:endParaRPr lang="zh-CN" altLang="en-US"/>
        </a:p>
      </dgm:t>
    </dgm:pt>
    <dgm:pt modelId="{4C332E44-4D0C-479B-BAE9-98BA794B87D1}" cxnId="{9F5D3166-696D-4C30-B104-95732811C568}" type="sibTrans">
      <dgm:prSet/>
      <dgm:spPr/>
      <dgm:t>
        <a:bodyPr/>
        <a:lstStyle/>
        <a:p>
          <a:endParaRPr lang="zh-CN" altLang="en-US"/>
        </a:p>
      </dgm:t>
    </dgm:pt>
    <dgm:pt modelId="{8CE3F6C6-AA52-4CA7-AE4D-4D8BC5C65460}" type="pres">
      <dgm:prSet presAssocID="{B0FA33FE-C53F-4CF5-9564-FBC141AA8823}" presName="linearFlow" presStyleCnt="0">
        <dgm:presLayoutVars>
          <dgm:dir/>
          <dgm:animLvl val="lvl"/>
          <dgm:resizeHandles val="exact"/>
        </dgm:presLayoutVars>
      </dgm:prSet>
      <dgm:spPr/>
      <dgm:t>
        <a:bodyPr/>
        <a:lstStyle/>
        <a:p>
          <a:endParaRPr lang="zh-CN" altLang="en-US"/>
        </a:p>
      </dgm:t>
    </dgm:pt>
    <dgm:pt modelId="{3DD76CA0-DE91-47DE-B759-12B1D9A7645F}" type="pres">
      <dgm:prSet presAssocID="{1050FB72-FEA3-4380-B60F-3A1BF0CAAED9}" presName="composite" presStyleCnt="0"/>
      <dgm:spPr/>
    </dgm:pt>
    <dgm:pt modelId="{87565FE6-52B7-4B7C-9D8D-A3095E4CAA11}" type="pres">
      <dgm:prSet presAssocID="{1050FB72-FEA3-4380-B60F-3A1BF0CAAED9}" presName="parentText" presStyleLbl="alignNode1" presStyleIdx="0" presStyleCnt="3">
        <dgm:presLayoutVars>
          <dgm:chMax val="1"/>
          <dgm:bulletEnabled val="1"/>
        </dgm:presLayoutVars>
      </dgm:prSet>
      <dgm:spPr/>
      <dgm:t>
        <a:bodyPr/>
        <a:lstStyle/>
        <a:p>
          <a:endParaRPr lang="zh-CN" altLang="en-US"/>
        </a:p>
      </dgm:t>
    </dgm:pt>
    <dgm:pt modelId="{5957F199-A37C-43B9-AB55-182DC91018F6}" type="pres">
      <dgm:prSet presAssocID="{1050FB72-FEA3-4380-B60F-3A1BF0CAAED9}" presName="descendantText" presStyleLbl="alignAcc1" presStyleIdx="0" presStyleCnt="3">
        <dgm:presLayoutVars>
          <dgm:bulletEnabled val="1"/>
        </dgm:presLayoutVars>
      </dgm:prSet>
      <dgm:spPr/>
      <dgm:t>
        <a:bodyPr/>
        <a:lstStyle/>
        <a:p>
          <a:endParaRPr lang="zh-CN" altLang="en-US"/>
        </a:p>
      </dgm:t>
    </dgm:pt>
    <dgm:pt modelId="{6FC52880-CFA4-4765-8BAA-FF860D3BC7EA}" type="pres">
      <dgm:prSet presAssocID="{94960A88-D910-4AF7-9132-9F9BC1CCD97B}" presName="sp" presStyleCnt="0"/>
      <dgm:spPr/>
    </dgm:pt>
    <dgm:pt modelId="{0EF4ADF4-2436-44FE-B743-F1B907358C04}" type="pres">
      <dgm:prSet presAssocID="{0F3CCBDE-144B-4545-99FD-F6F778719E1A}" presName="composite" presStyleCnt="0"/>
      <dgm:spPr/>
    </dgm:pt>
    <dgm:pt modelId="{FBDDA3B9-7735-4452-A14B-0E41C96335A5}" type="pres">
      <dgm:prSet presAssocID="{0F3CCBDE-144B-4545-99FD-F6F778719E1A}" presName="parentText" presStyleLbl="alignNode1" presStyleIdx="1" presStyleCnt="3">
        <dgm:presLayoutVars>
          <dgm:chMax val="1"/>
          <dgm:bulletEnabled val="1"/>
        </dgm:presLayoutVars>
      </dgm:prSet>
      <dgm:spPr/>
      <dgm:t>
        <a:bodyPr/>
        <a:lstStyle/>
        <a:p>
          <a:endParaRPr lang="zh-CN" altLang="en-US"/>
        </a:p>
      </dgm:t>
    </dgm:pt>
    <dgm:pt modelId="{3A8D854C-1CAE-4A04-ABF0-15A626C858D7}" type="pres">
      <dgm:prSet presAssocID="{0F3CCBDE-144B-4545-99FD-F6F778719E1A}" presName="descendantText" presStyleLbl="alignAcc1" presStyleIdx="1" presStyleCnt="3">
        <dgm:presLayoutVars>
          <dgm:bulletEnabled val="1"/>
        </dgm:presLayoutVars>
      </dgm:prSet>
      <dgm:spPr/>
      <dgm:t>
        <a:bodyPr/>
        <a:lstStyle/>
        <a:p>
          <a:endParaRPr lang="zh-CN" altLang="en-US"/>
        </a:p>
      </dgm:t>
    </dgm:pt>
    <dgm:pt modelId="{49711CE1-DE8D-41B9-8DB8-069125C41303}" type="pres">
      <dgm:prSet presAssocID="{AD4D7084-06BE-41A0-A1E3-70534ED82132}" presName="sp" presStyleCnt="0"/>
      <dgm:spPr/>
    </dgm:pt>
    <dgm:pt modelId="{78219F10-03A7-4D5E-9AC0-644B782037CD}" type="pres">
      <dgm:prSet presAssocID="{510506A9-2887-42C3-9691-556F35AF6747}" presName="composite" presStyleCnt="0"/>
      <dgm:spPr/>
    </dgm:pt>
    <dgm:pt modelId="{6CB1624F-C906-4092-BF66-5DD1F26F7781}" type="pres">
      <dgm:prSet presAssocID="{510506A9-2887-42C3-9691-556F35AF6747}" presName="parentText" presStyleLbl="alignNode1" presStyleIdx="2" presStyleCnt="3">
        <dgm:presLayoutVars>
          <dgm:chMax val="1"/>
          <dgm:bulletEnabled val="1"/>
        </dgm:presLayoutVars>
      </dgm:prSet>
      <dgm:spPr/>
      <dgm:t>
        <a:bodyPr/>
        <a:lstStyle/>
        <a:p>
          <a:endParaRPr lang="zh-CN" altLang="en-US"/>
        </a:p>
      </dgm:t>
    </dgm:pt>
    <dgm:pt modelId="{B9775772-0038-428D-8A29-E68AEBC49113}" type="pres">
      <dgm:prSet presAssocID="{510506A9-2887-42C3-9691-556F35AF6747}" presName="descendantText" presStyleLbl="alignAcc1" presStyleIdx="2" presStyleCnt="3">
        <dgm:presLayoutVars>
          <dgm:bulletEnabled val="1"/>
        </dgm:presLayoutVars>
      </dgm:prSet>
      <dgm:spPr/>
      <dgm:t>
        <a:bodyPr/>
        <a:lstStyle/>
        <a:p>
          <a:endParaRPr lang="zh-CN" altLang="en-US"/>
        </a:p>
      </dgm:t>
    </dgm:pt>
  </dgm:ptLst>
  <dgm:cxnLst>
    <dgm:cxn modelId="{553A9E4C-6E11-4E68-AE94-81602565BEFF}" srcId="{510506A9-2887-42C3-9691-556F35AF6747}" destId="{FC67D6E3-68C7-4C91-9156-263B8A2A2DC3}" srcOrd="0" destOrd="0" parTransId="{55FDB5AA-16E4-4C9C-8C7D-0AA5284A0C86}" sibTransId="{BBFFC00C-B718-419D-841E-00EDE837D588}"/>
    <dgm:cxn modelId="{7EA43EC3-A1E1-4652-A9DA-4E7527095BA3}" srcId="{B0FA33FE-C53F-4CF5-9564-FBC141AA8823}" destId="{1050FB72-FEA3-4380-B60F-3A1BF0CAAED9}" srcOrd="0" destOrd="0" parTransId="{287C9045-45BE-4D42-A042-D0836B0DE444}" sibTransId="{94960A88-D910-4AF7-9132-9F9BC1CCD97B}"/>
    <dgm:cxn modelId="{0176A425-283B-4836-893E-6E5A0B91230A}" type="presOf" srcId="{FC67D6E3-68C7-4C91-9156-263B8A2A2DC3}" destId="{B9775772-0038-428D-8A29-E68AEBC49113}" srcOrd="0" destOrd="0" presId="urn:microsoft.com/office/officeart/2005/8/layout/chevron2"/>
    <dgm:cxn modelId="{260CA47D-F2EF-438E-8EF0-71132C4B710F}" type="presOf" srcId="{1050FB72-FEA3-4380-B60F-3A1BF0CAAED9}" destId="{87565FE6-52B7-4B7C-9D8D-A3095E4CAA11}" srcOrd="0" destOrd="0" presId="urn:microsoft.com/office/officeart/2005/8/layout/chevron2"/>
    <dgm:cxn modelId="{0C0245C8-2CAC-48AA-9D52-D71F6DB56500}" srcId="{B0FA33FE-C53F-4CF5-9564-FBC141AA8823}" destId="{0F3CCBDE-144B-4545-99FD-F6F778719E1A}" srcOrd="1" destOrd="0" parTransId="{B92DFDAE-8AF8-4065-95C7-CFEF446E6587}" sibTransId="{AD4D7084-06BE-41A0-A1E3-70534ED82132}"/>
    <dgm:cxn modelId="{9F5D3166-696D-4C30-B104-95732811C568}" srcId="{510506A9-2887-42C3-9691-556F35AF6747}" destId="{141E4847-1DC2-4820-985E-8271C3D119E5}" srcOrd="1" destOrd="0" parTransId="{756AF008-372D-4631-AED7-C977962CCB69}" sibTransId="{4C332E44-4D0C-479B-BAE9-98BA794B87D1}"/>
    <dgm:cxn modelId="{B0E1820C-A49F-4A7B-B80E-F637CB471749}" type="presOf" srcId="{B0FA33FE-C53F-4CF5-9564-FBC141AA8823}" destId="{8CE3F6C6-AA52-4CA7-AE4D-4D8BC5C65460}" srcOrd="0" destOrd="0" presId="urn:microsoft.com/office/officeart/2005/8/layout/chevron2"/>
    <dgm:cxn modelId="{DA8FD35A-067F-41D3-B78C-B918BA3DD958}" type="presOf" srcId="{D7DAF071-F45C-4338-9479-DC8ACA010AAC}" destId="{3A8D854C-1CAE-4A04-ABF0-15A626C858D7}" srcOrd="0" destOrd="0" presId="urn:microsoft.com/office/officeart/2005/8/layout/chevron2"/>
    <dgm:cxn modelId="{66937A90-4025-4D0A-9645-7B6BAA766167}" srcId="{0F3CCBDE-144B-4545-99FD-F6F778719E1A}" destId="{D7DAF071-F45C-4338-9479-DC8ACA010AAC}" srcOrd="0" destOrd="0" parTransId="{3CF72C88-B73E-42CB-B6C8-A1B63D38A111}" sibTransId="{1B509371-97C9-4240-AD13-A8DD397E8922}"/>
    <dgm:cxn modelId="{3847D9E9-89A3-4502-A83C-05CAA680093A}" srcId="{1050FB72-FEA3-4380-B60F-3A1BF0CAAED9}" destId="{AF6FD703-CD70-4A58-B9E0-C6CE4F16E617}" srcOrd="0" destOrd="0" parTransId="{2FBE6A83-7910-4349-B4E1-5E1BE138BCF5}" sibTransId="{7F27E466-E8C1-4B60-9891-A6CE6C8FEB0E}"/>
    <dgm:cxn modelId="{D1BC92F9-AA56-4032-AA87-8BBDB77BE57B}" type="presOf" srcId="{510506A9-2887-42C3-9691-556F35AF6747}" destId="{6CB1624F-C906-4092-BF66-5DD1F26F7781}" srcOrd="0" destOrd="0" presId="urn:microsoft.com/office/officeart/2005/8/layout/chevron2"/>
    <dgm:cxn modelId="{8A112C73-F9BB-4313-8F88-E4A2A2775728}" type="presOf" srcId="{0F3CCBDE-144B-4545-99FD-F6F778719E1A}" destId="{FBDDA3B9-7735-4452-A14B-0E41C96335A5}" srcOrd="0" destOrd="0" presId="urn:microsoft.com/office/officeart/2005/8/layout/chevron2"/>
    <dgm:cxn modelId="{2DCF253C-03E2-46EC-ACF7-CA87298B6D79}" type="presOf" srcId="{141E4847-1DC2-4820-985E-8271C3D119E5}" destId="{B9775772-0038-428D-8A29-E68AEBC49113}" srcOrd="0" destOrd="1" presId="urn:microsoft.com/office/officeart/2005/8/layout/chevron2"/>
    <dgm:cxn modelId="{C6ECE7C1-6964-4641-9DF0-72F04532377D}" type="presOf" srcId="{AF6FD703-CD70-4A58-B9E0-C6CE4F16E617}" destId="{5957F199-A37C-43B9-AB55-182DC91018F6}" srcOrd="0" destOrd="0" presId="urn:microsoft.com/office/officeart/2005/8/layout/chevron2"/>
    <dgm:cxn modelId="{AA5CE443-7330-4CD4-979A-BD9EA39C1CD1}" srcId="{B0FA33FE-C53F-4CF5-9564-FBC141AA8823}" destId="{510506A9-2887-42C3-9691-556F35AF6747}" srcOrd="2" destOrd="0" parTransId="{3444D4B1-1F6D-447C-A398-1E0D47C473A9}" sibTransId="{486CB8FA-D08D-488F-8B9F-01A6A4100771}"/>
    <dgm:cxn modelId="{7FB5B388-4F51-4EE6-A20F-33B97D6D56A8}" type="presParOf" srcId="{8CE3F6C6-AA52-4CA7-AE4D-4D8BC5C65460}" destId="{3DD76CA0-DE91-47DE-B759-12B1D9A7645F}" srcOrd="0" destOrd="0" presId="urn:microsoft.com/office/officeart/2005/8/layout/chevron2"/>
    <dgm:cxn modelId="{B90835E6-6B17-41AE-9B96-8169D7428B4D}" type="presParOf" srcId="{3DD76CA0-DE91-47DE-B759-12B1D9A7645F}" destId="{87565FE6-52B7-4B7C-9D8D-A3095E4CAA11}" srcOrd="0" destOrd="0" presId="urn:microsoft.com/office/officeart/2005/8/layout/chevron2"/>
    <dgm:cxn modelId="{537E0ECF-F4AB-4AE2-97B7-1EE1C70E93C7}" type="presParOf" srcId="{3DD76CA0-DE91-47DE-B759-12B1D9A7645F}" destId="{5957F199-A37C-43B9-AB55-182DC91018F6}" srcOrd="1" destOrd="0" presId="urn:microsoft.com/office/officeart/2005/8/layout/chevron2"/>
    <dgm:cxn modelId="{DE53E9AC-6529-4DF6-9113-3BE8901E7548}" type="presParOf" srcId="{8CE3F6C6-AA52-4CA7-AE4D-4D8BC5C65460}" destId="{6FC52880-CFA4-4765-8BAA-FF860D3BC7EA}" srcOrd="1" destOrd="0" presId="urn:microsoft.com/office/officeart/2005/8/layout/chevron2"/>
    <dgm:cxn modelId="{E346CA26-3353-4D86-B4F0-EF5A9DE56906}" type="presParOf" srcId="{8CE3F6C6-AA52-4CA7-AE4D-4D8BC5C65460}" destId="{0EF4ADF4-2436-44FE-B743-F1B907358C04}" srcOrd="2" destOrd="0" presId="urn:microsoft.com/office/officeart/2005/8/layout/chevron2"/>
    <dgm:cxn modelId="{7A9F492E-8B1A-4A75-950A-2933EA25F291}" type="presParOf" srcId="{0EF4ADF4-2436-44FE-B743-F1B907358C04}" destId="{FBDDA3B9-7735-4452-A14B-0E41C96335A5}" srcOrd="0" destOrd="0" presId="urn:microsoft.com/office/officeart/2005/8/layout/chevron2"/>
    <dgm:cxn modelId="{B3C9431D-6C07-4B7B-B092-8ED3AF2417C1}" type="presParOf" srcId="{0EF4ADF4-2436-44FE-B743-F1B907358C04}" destId="{3A8D854C-1CAE-4A04-ABF0-15A626C858D7}" srcOrd="1" destOrd="0" presId="urn:microsoft.com/office/officeart/2005/8/layout/chevron2"/>
    <dgm:cxn modelId="{D7A76D83-AB26-47C4-921B-14FAF296659C}" type="presParOf" srcId="{8CE3F6C6-AA52-4CA7-AE4D-4D8BC5C65460}" destId="{49711CE1-DE8D-41B9-8DB8-069125C41303}" srcOrd="3" destOrd="0" presId="urn:microsoft.com/office/officeart/2005/8/layout/chevron2"/>
    <dgm:cxn modelId="{0B66E95F-5394-4B8C-B22E-52D7B45078A5}" type="presParOf" srcId="{8CE3F6C6-AA52-4CA7-AE4D-4D8BC5C65460}" destId="{78219F10-03A7-4D5E-9AC0-644B782037CD}" srcOrd="4" destOrd="0" presId="urn:microsoft.com/office/officeart/2005/8/layout/chevron2"/>
    <dgm:cxn modelId="{F0409C8F-BBE2-4F5A-8AF1-12AB283FA2D6}" type="presParOf" srcId="{78219F10-03A7-4D5E-9AC0-644B782037CD}" destId="{6CB1624F-C906-4092-BF66-5DD1F26F7781}" srcOrd="0" destOrd="0" presId="urn:microsoft.com/office/officeart/2005/8/layout/chevron2"/>
    <dgm:cxn modelId="{BB4A899A-CB87-4098-A811-0B5EE56E4B5B}" type="presParOf" srcId="{78219F10-03A7-4D5E-9AC0-644B782037CD}" destId="{B9775772-0038-428D-8A29-E68AEBC49113}" srcOrd="1" destOrd="0" presId="urn:microsoft.com/office/officeart/2005/8/layout/chevron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0FA33FE-C53F-4CF5-9564-FBC141AA8823}"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zh-CN" altLang="en-US"/>
        </a:p>
      </dgm:t>
    </dgm:pt>
    <dgm:pt modelId="{1050FB72-FEA3-4380-B60F-3A1BF0CAAED9}">
      <dgm:prSet phldrT="[文本]" custT="1"/>
      <dgm:spPr/>
      <dgm:t>
        <a:bodyPr/>
        <a:lstStyle/>
        <a:p>
          <a:r>
            <a:rPr lang="zh-CN" altLang="en-US" sz="2800" dirty="0" smtClean="0">
              <a:latin typeface="华文楷体" panose="02010600040101010101" pitchFamily="2" charset="-122"/>
              <a:ea typeface="华文楷体" panose="02010600040101010101" pitchFamily="2" charset="-122"/>
            </a:rPr>
            <a:t>开发合同</a:t>
          </a:r>
          <a:endParaRPr lang="zh-CN" altLang="en-US" sz="2800" dirty="0">
            <a:latin typeface="华文楷体" panose="02010600040101010101" pitchFamily="2" charset="-122"/>
            <a:ea typeface="华文楷体" panose="02010600040101010101" pitchFamily="2" charset="-122"/>
          </a:endParaRPr>
        </a:p>
      </dgm:t>
    </dgm:pt>
    <dgm:pt modelId="{287C9045-45BE-4D42-A042-D0836B0DE444}" cxnId="{7EA43EC3-A1E1-4652-A9DA-4E7527095BA3}" type="parTrans">
      <dgm:prSet/>
      <dgm:spPr/>
      <dgm:t>
        <a:bodyPr/>
        <a:lstStyle/>
        <a:p>
          <a:endParaRPr lang="zh-CN" altLang="en-US"/>
        </a:p>
      </dgm:t>
    </dgm:pt>
    <dgm:pt modelId="{94960A88-D910-4AF7-9132-9F9BC1CCD97B}" cxnId="{7EA43EC3-A1E1-4652-A9DA-4E7527095BA3}" type="sibTrans">
      <dgm:prSet/>
      <dgm:spPr/>
      <dgm:t>
        <a:bodyPr/>
        <a:lstStyle/>
        <a:p>
          <a:endParaRPr lang="zh-CN" altLang="en-US"/>
        </a:p>
      </dgm:t>
    </dgm:pt>
    <dgm:pt modelId="{8F02F461-BE30-478D-881D-720CB6D19070}">
      <dgm:prSet phldrT="[文本]" custT="1"/>
      <dgm:spPr/>
      <dgm:t>
        <a:bodyPr/>
        <a:lstStyle/>
        <a:p>
          <a:pPr>
            <a:lnSpc>
              <a:spcPts val="3000"/>
            </a:lnSpc>
          </a:pPr>
          <a:r>
            <a:rPr lang="zh-CN" altLang="en-US" sz="2000" b="1" dirty="0" smtClean="0">
              <a:solidFill>
                <a:schemeClr val="bg1"/>
              </a:solidFill>
              <a:latin typeface="微软雅黑" panose="020B0503020204020204" pitchFamily="34" charset="-122"/>
              <a:ea typeface="微软雅黑" panose="020B0503020204020204" pitchFamily="34" charset="-122"/>
            </a:rPr>
            <a:t>委托开发合同需</a:t>
          </a:r>
          <a:r>
            <a:rPr lang="zh-CN" altLang="en-US" sz="2000" b="1" dirty="0" smtClean="0">
              <a:solidFill>
                <a:srgbClr val="FFFF00"/>
              </a:solidFill>
              <a:latin typeface="微软雅黑" panose="020B0503020204020204" pitchFamily="34" charset="-122"/>
              <a:ea typeface="微软雅黑" panose="020B0503020204020204" pitchFamily="34" charset="-122"/>
            </a:rPr>
            <a:t>经科技主管部门登记</a:t>
          </a:r>
          <a:endParaRPr lang="zh-CN" altLang="en-US" sz="2000" dirty="0">
            <a:solidFill>
              <a:srgbClr val="FFFF00"/>
            </a:solidFill>
            <a:latin typeface="黑体" panose="02010600030101010101" pitchFamily="49" charset="-122"/>
            <a:ea typeface="黑体" panose="02010600030101010101" pitchFamily="49" charset="-122"/>
          </a:endParaRPr>
        </a:p>
      </dgm:t>
    </dgm:pt>
    <dgm:pt modelId="{8D63D5F5-4144-4D3A-B365-1A8F071A8D4B}" cxnId="{D5D5120A-FE07-4C93-87A4-8555FCCF0050}" type="parTrans">
      <dgm:prSet/>
      <dgm:spPr/>
      <dgm:t>
        <a:bodyPr/>
        <a:lstStyle/>
        <a:p>
          <a:endParaRPr lang="zh-CN" altLang="en-US"/>
        </a:p>
      </dgm:t>
    </dgm:pt>
    <dgm:pt modelId="{90D20EDA-D161-4F25-87D0-22008F89D222}" cxnId="{D5D5120A-FE07-4C93-87A4-8555FCCF0050}" type="sibTrans">
      <dgm:prSet/>
      <dgm:spPr/>
      <dgm:t>
        <a:bodyPr/>
        <a:lstStyle/>
        <a:p>
          <a:endParaRPr lang="zh-CN" altLang="en-US"/>
        </a:p>
      </dgm:t>
    </dgm:pt>
    <dgm:pt modelId="{0F3CCBDE-144B-4545-99FD-F6F778719E1A}">
      <dgm:prSet phldrT="[文本]" custT="1"/>
      <dgm:spPr/>
      <dgm:t>
        <a:bodyPr/>
        <a:lstStyle/>
        <a:p>
          <a:r>
            <a:rPr lang="zh-CN" altLang="en-US" sz="2800" dirty="0" smtClean="0">
              <a:latin typeface="华文楷体" panose="02010600040101010101" pitchFamily="2" charset="-122"/>
              <a:ea typeface="华文楷体" panose="02010600040101010101" pitchFamily="2" charset="-122"/>
            </a:rPr>
            <a:t>享受主体</a:t>
          </a:r>
          <a:endParaRPr lang="zh-CN" altLang="en-US" sz="2800" dirty="0">
            <a:latin typeface="华文楷体" panose="02010600040101010101" pitchFamily="2" charset="-122"/>
            <a:ea typeface="华文楷体" panose="02010600040101010101" pitchFamily="2" charset="-122"/>
          </a:endParaRPr>
        </a:p>
      </dgm:t>
    </dgm:pt>
    <dgm:pt modelId="{B92DFDAE-8AF8-4065-95C7-CFEF446E6587}" cxnId="{0C0245C8-2CAC-48AA-9D52-D71F6DB56500}" type="parTrans">
      <dgm:prSet/>
      <dgm:spPr/>
      <dgm:t>
        <a:bodyPr/>
        <a:lstStyle/>
        <a:p>
          <a:endParaRPr lang="zh-CN" altLang="en-US"/>
        </a:p>
      </dgm:t>
    </dgm:pt>
    <dgm:pt modelId="{AD4D7084-06BE-41A0-A1E3-70534ED82132}" cxnId="{0C0245C8-2CAC-48AA-9D52-D71F6DB56500}" type="sibTrans">
      <dgm:prSet/>
      <dgm:spPr/>
      <dgm:t>
        <a:bodyPr/>
        <a:lstStyle/>
        <a:p>
          <a:endParaRPr lang="zh-CN" altLang="en-US"/>
        </a:p>
      </dgm:t>
    </dgm:pt>
    <dgm:pt modelId="{D0C60017-A5F4-4100-90C6-B2A86CC6E225}">
      <dgm:prSet phldrT="[文本]" custT="1"/>
      <dgm:spPr/>
      <dgm:t>
        <a:bodyPr/>
        <a:lstStyle/>
        <a:p>
          <a:pPr>
            <a:lnSpc>
              <a:spcPct val="150000"/>
            </a:lnSpc>
          </a:pPr>
          <a:r>
            <a:rPr lang="zh-CN" altLang="en-US" sz="1800" b="1" dirty="0" smtClean="0">
              <a:solidFill>
                <a:schemeClr val="bg1"/>
              </a:solidFill>
              <a:latin typeface="微软雅黑" panose="020B0503020204020204" pitchFamily="34" charset="-122"/>
              <a:ea typeface="微软雅黑" panose="020B0503020204020204" pitchFamily="34" charset="-122"/>
            </a:rPr>
            <a:t> </a:t>
          </a:r>
          <a:r>
            <a:rPr lang="zh-CN" altLang="en-US" sz="1600" b="1" dirty="0" smtClean="0">
              <a:solidFill>
                <a:schemeClr val="bg1"/>
              </a:solidFill>
              <a:latin typeface="微软雅黑" panose="020B0503020204020204" pitchFamily="34" charset="-122"/>
              <a:ea typeface="微软雅黑" panose="020B0503020204020204" pitchFamily="34" charset="-122"/>
            </a:rPr>
            <a:t>委托方计算加计扣除</a:t>
          </a:r>
          <a:endParaRPr lang="zh-CN" altLang="en-US" sz="1600" b="1" dirty="0">
            <a:solidFill>
              <a:schemeClr val="bg1"/>
            </a:solidFill>
            <a:latin typeface="黑体" panose="02010600030101010101" pitchFamily="49" charset="-122"/>
            <a:ea typeface="黑体" panose="02010600030101010101" pitchFamily="49" charset="-122"/>
          </a:endParaRPr>
        </a:p>
      </dgm:t>
    </dgm:pt>
    <dgm:pt modelId="{0A2A2760-70E0-49FE-BB5D-F5033776B135}" cxnId="{406D459A-CFBD-464F-8084-11557201C3CD}" type="parTrans">
      <dgm:prSet/>
      <dgm:spPr/>
      <dgm:t>
        <a:bodyPr/>
        <a:lstStyle/>
        <a:p>
          <a:endParaRPr lang="zh-CN" altLang="en-US"/>
        </a:p>
      </dgm:t>
    </dgm:pt>
    <dgm:pt modelId="{D18D133E-DA1D-466A-9A58-7C342B9F15DD}" cxnId="{406D459A-CFBD-464F-8084-11557201C3CD}" type="sibTrans">
      <dgm:prSet/>
      <dgm:spPr/>
      <dgm:t>
        <a:bodyPr/>
        <a:lstStyle/>
        <a:p>
          <a:endParaRPr lang="zh-CN" altLang="en-US"/>
        </a:p>
      </dgm:t>
    </dgm:pt>
    <dgm:pt modelId="{510506A9-2887-42C3-9691-556F35AF6747}">
      <dgm:prSet phldrT="[文本]" custT="1"/>
      <dgm:spPr/>
      <dgm:t>
        <a:bodyPr/>
        <a:lstStyle/>
        <a:p>
          <a:r>
            <a:rPr lang="zh-CN" altLang="en-US" sz="2800" dirty="0" smtClean="0">
              <a:latin typeface="华文楷体" panose="02010600040101010101" pitchFamily="2" charset="-122"/>
              <a:ea typeface="华文楷体" panose="02010600040101010101" pitchFamily="2" charset="-122"/>
            </a:rPr>
            <a:t>限额扣除</a:t>
          </a:r>
          <a:endParaRPr lang="zh-CN" altLang="en-US" sz="2800" dirty="0">
            <a:latin typeface="华文楷体" panose="02010600040101010101" pitchFamily="2" charset="-122"/>
            <a:ea typeface="华文楷体" panose="02010600040101010101" pitchFamily="2" charset="-122"/>
          </a:endParaRPr>
        </a:p>
      </dgm:t>
    </dgm:pt>
    <dgm:pt modelId="{3444D4B1-1F6D-447C-A398-1E0D47C473A9}" cxnId="{AA5CE443-7330-4CD4-979A-BD9EA39C1CD1}" type="parTrans">
      <dgm:prSet/>
      <dgm:spPr/>
      <dgm:t>
        <a:bodyPr/>
        <a:lstStyle/>
        <a:p>
          <a:endParaRPr lang="zh-CN" altLang="en-US"/>
        </a:p>
      </dgm:t>
    </dgm:pt>
    <dgm:pt modelId="{486CB8FA-D08D-488F-8B9F-01A6A4100771}" cxnId="{AA5CE443-7330-4CD4-979A-BD9EA39C1CD1}" type="sibTrans">
      <dgm:prSet/>
      <dgm:spPr/>
      <dgm:t>
        <a:bodyPr/>
        <a:lstStyle/>
        <a:p>
          <a:endParaRPr lang="zh-CN" altLang="en-US"/>
        </a:p>
      </dgm:t>
    </dgm:pt>
    <dgm:pt modelId="{FC67D6E3-68C7-4C91-9156-263B8A2A2DC3}">
      <dgm:prSet phldrT="[文本]" custT="1"/>
      <dgm:spPr/>
      <dgm:t>
        <a:bodyPr/>
        <a:lstStyle/>
        <a:p>
          <a:pPr>
            <a:lnSpc>
              <a:spcPct val="200000"/>
            </a:lnSpc>
          </a:pPr>
          <a:r>
            <a:rPr lang="zh-CN" altLang="zh-CN" sz="1600" b="1" dirty="0" smtClean="0">
              <a:solidFill>
                <a:schemeClr val="bg1"/>
              </a:solidFill>
              <a:latin typeface="微软雅黑" panose="020B0503020204020204" pitchFamily="34" charset="-122"/>
              <a:ea typeface="微软雅黑" panose="020B0503020204020204" pitchFamily="34" charset="-122"/>
            </a:rPr>
            <a:t>按照费用实际发生额</a:t>
          </a:r>
          <a:r>
            <a:rPr lang="zh-CN" altLang="en-US" sz="1600" b="1" dirty="0" smtClean="0">
              <a:solidFill>
                <a:schemeClr val="bg1"/>
              </a:solidFill>
              <a:latin typeface="微软雅黑" panose="020B0503020204020204" pitchFamily="34" charset="-122"/>
              <a:ea typeface="微软雅黑" panose="020B0503020204020204" pitchFamily="34" charset="-122"/>
            </a:rPr>
            <a:t>（独立交易原则）</a:t>
          </a:r>
          <a:r>
            <a:rPr lang="zh-CN" altLang="zh-CN" sz="1600" b="1" dirty="0" smtClean="0">
              <a:solidFill>
                <a:schemeClr val="bg1"/>
              </a:solidFill>
              <a:latin typeface="微软雅黑" panose="020B0503020204020204" pitchFamily="34" charset="-122"/>
              <a:ea typeface="微软雅黑" panose="020B0503020204020204" pitchFamily="34" charset="-122"/>
            </a:rPr>
            <a:t>的</a:t>
          </a:r>
          <a:r>
            <a:rPr lang="en-US" altLang="zh-CN" sz="1600" b="1" dirty="0" smtClean="0">
              <a:solidFill>
                <a:srgbClr val="FF0000"/>
              </a:solidFill>
              <a:latin typeface="微软雅黑" panose="020B0503020204020204" pitchFamily="34" charset="-122"/>
              <a:ea typeface="微软雅黑" panose="020B0503020204020204" pitchFamily="34" charset="-122"/>
            </a:rPr>
            <a:t>80%</a:t>
          </a:r>
          <a:r>
            <a:rPr lang="zh-CN" altLang="zh-CN" sz="1600" b="1" dirty="0" smtClean="0">
              <a:solidFill>
                <a:schemeClr val="bg1"/>
              </a:solidFill>
              <a:latin typeface="微软雅黑" panose="020B0503020204020204" pitchFamily="34" charset="-122"/>
              <a:ea typeface="微软雅黑" panose="020B0503020204020204" pitchFamily="34" charset="-122"/>
            </a:rPr>
            <a:t>计</a:t>
          </a:r>
          <a:r>
            <a:rPr lang="zh-CN" altLang="en-US" sz="1600" b="1" dirty="0" smtClean="0">
              <a:solidFill>
                <a:schemeClr val="bg1"/>
              </a:solidFill>
              <a:latin typeface="微软雅黑" panose="020B0503020204020204" pitchFamily="34" charset="-122"/>
              <a:ea typeface="微软雅黑" panose="020B0503020204020204" pitchFamily="34" charset="-122"/>
            </a:rPr>
            <a:t>算加计扣除</a:t>
          </a:r>
          <a:endParaRPr lang="zh-CN" altLang="en-US" sz="1600" b="1" dirty="0">
            <a:solidFill>
              <a:schemeClr val="bg1"/>
            </a:solidFill>
            <a:latin typeface="微软雅黑" panose="020B0503020204020204" pitchFamily="34" charset="-122"/>
            <a:ea typeface="微软雅黑" panose="020B0503020204020204" pitchFamily="34" charset="-122"/>
          </a:endParaRPr>
        </a:p>
      </dgm:t>
    </dgm:pt>
    <dgm:pt modelId="{55FDB5AA-16E4-4C9C-8C7D-0AA5284A0C86}" cxnId="{553A9E4C-6E11-4E68-AE94-81602565BEFF}" type="parTrans">
      <dgm:prSet/>
      <dgm:spPr/>
      <dgm:t>
        <a:bodyPr/>
        <a:lstStyle/>
        <a:p>
          <a:endParaRPr lang="zh-CN" altLang="en-US"/>
        </a:p>
      </dgm:t>
    </dgm:pt>
    <dgm:pt modelId="{BBFFC00C-B718-419D-841E-00EDE837D588}" cxnId="{553A9E4C-6E11-4E68-AE94-81602565BEFF}" type="sibTrans">
      <dgm:prSet/>
      <dgm:spPr/>
      <dgm:t>
        <a:bodyPr/>
        <a:lstStyle/>
        <a:p>
          <a:endParaRPr lang="zh-CN" altLang="en-US"/>
        </a:p>
      </dgm:t>
    </dgm:pt>
    <dgm:pt modelId="{E0A269CD-2F98-449E-871F-9E3D20F34F5C}">
      <dgm:prSet custT="1"/>
      <dgm:spPr/>
      <dgm:t>
        <a:bodyPr/>
        <a:lstStyle/>
        <a:p>
          <a:r>
            <a:rPr lang="zh-CN" altLang="en-US" sz="1600" b="1" dirty="0" smtClean="0">
              <a:solidFill>
                <a:schemeClr val="bg1"/>
              </a:solidFill>
              <a:latin typeface="微软雅黑" panose="020B0503020204020204" pitchFamily="34" charset="-122"/>
              <a:ea typeface="微软雅黑" panose="020B0503020204020204" pitchFamily="34" charset="-122"/>
            </a:rPr>
            <a:t> 无论委托方是否享受，</a:t>
          </a:r>
          <a:r>
            <a:rPr lang="zh-CN" altLang="en-US" sz="1600" b="1" dirty="0" smtClean="0">
              <a:solidFill>
                <a:srgbClr val="FFFF00"/>
              </a:solidFill>
              <a:latin typeface="微软雅黑" panose="020B0503020204020204" pitchFamily="34" charset="-122"/>
              <a:ea typeface="微软雅黑" panose="020B0503020204020204" pitchFamily="34" charset="-122"/>
            </a:rPr>
            <a:t>受托方均不得加计扣除</a:t>
          </a:r>
          <a:r>
            <a:rPr lang="zh-CN" altLang="en-US" sz="1600" b="1" dirty="0" smtClean="0">
              <a:solidFill>
                <a:schemeClr val="bg1"/>
              </a:solidFill>
              <a:latin typeface="微软雅黑" panose="020B0503020204020204" pitchFamily="34" charset="-122"/>
              <a:ea typeface="微软雅黑" panose="020B0503020204020204" pitchFamily="34" charset="-122"/>
            </a:rPr>
            <a:t>。</a:t>
          </a:r>
          <a:endParaRPr lang="en-US" altLang="zh-CN" sz="1600" b="1" dirty="0" smtClean="0">
            <a:solidFill>
              <a:schemeClr val="bg1"/>
            </a:solidFill>
            <a:latin typeface="微软雅黑" panose="020B0503020204020204" pitchFamily="34" charset="-122"/>
            <a:ea typeface="微软雅黑" panose="020B0503020204020204" pitchFamily="34" charset="-122"/>
          </a:endParaRPr>
        </a:p>
      </dgm:t>
    </dgm:pt>
    <dgm:pt modelId="{49EE395A-CFC3-47F5-8B70-17621419AF9A}" cxnId="{45EB35A8-9911-409B-8FE2-E0B24C64D9C9}" type="parTrans">
      <dgm:prSet/>
      <dgm:spPr/>
      <dgm:t>
        <a:bodyPr/>
        <a:lstStyle/>
        <a:p>
          <a:endParaRPr lang="zh-CN" altLang="en-US"/>
        </a:p>
      </dgm:t>
    </dgm:pt>
    <dgm:pt modelId="{7D5D9A88-D646-43D6-9D4B-43F53E81E25F}" cxnId="{45EB35A8-9911-409B-8FE2-E0B24C64D9C9}" type="sibTrans">
      <dgm:prSet/>
      <dgm:spPr/>
      <dgm:t>
        <a:bodyPr/>
        <a:lstStyle/>
        <a:p>
          <a:endParaRPr lang="zh-CN" altLang="en-US"/>
        </a:p>
      </dgm:t>
    </dgm:pt>
    <dgm:pt modelId="{2E34F34E-98E3-4236-973D-AE3C11FB9639}">
      <dgm:prSet custT="1"/>
      <dgm:spPr/>
      <dgm:t>
        <a:bodyPr/>
        <a:lstStyle/>
        <a:p>
          <a:r>
            <a:rPr lang="zh-CN" altLang="en-US" sz="1600" b="1" dirty="0" smtClean="0">
              <a:solidFill>
                <a:schemeClr val="bg1"/>
              </a:solidFill>
              <a:latin typeface="微软雅黑" panose="020B0503020204020204" pitchFamily="34" charset="-122"/>
              <a:ea typeface="微软雅黑" panose="020B0503020204020204" pitchFamily="34" charset="-122"/>
            </a:rPr>
            <a:t>委托境外机构，同时不超过境内符合条件的研发费用</a:t>
          </a:r>
          <a:r>
            <a:rPr lang="zh-CN" altLang="en-US" sz="1600" b="1" dirty="0" smtClean="0">
              <a:solidFill>
                <a:srgbClr val="FF0000"/>
              </a:solidFill>
              <a:latin typeface="微软雅黑" panose="020B0503020204020204" pitchFamily="34" charset="-122"/>
              <a:ea typeface="微软雅黑" panose="020B0503020204020204" pitchFamily="34" charset="-122"/>
            </a:rPr>
            <a:t>三分之二</a:t>
          </a:r>
        </a:p>
      </dgm:t>
    </dgm:pt>
    <dgm:pt modelId="{458AC6D6-EA89-4F23-B21A-FCFCA426C4EE}" cxnId="{6489D5CB-9146-46BE-A4C9-910969424A22}" type="parTrans">
      <dgm:prSet/>
      <dgm:spPr/>
      <dgm:t>
        <a:bodyPr/>
        <a:lstStyle/>
        <a:p>
          <a:endParaRPr lang="zh-CN" altLang="en-US"/>
        </a:p>
      </dgm:t>
    </dgm:pt>
    <dgm:pt modelId="{AA490D83-0543-4914-AE65-ADC99B4EF505}" cxnId="{6489D5CB-9146-46BE-A4C9-910969424A22}" type="sibTrans">
      <dgm:prSet/>
      <dgm:spPr/>
      <dgm:t>
        <a:bodyPr/>
        <a:lstStyle/>
        <a:p>
          <a:endParaRPr lang="zh-CN" altLang="en-US"/>
        </a:p>
      </dgm:t>
    </dgm:pt>
    <dgm:pt modelId="{C4765379-7103-4D31-A1A3-EB9B50709A1E}" type="pres">
      <dgm:prSet presAssocID="{B0FA33FE-C53F-4CF5-9564-FBC141AA8823}" presName="Name0" presStyleCnt="0">
        <dgm:presLayoutVars>
          <dgm:dir/>
          <dgm:animLvl val="lvl"/>
          <dgm:resizeHandles val="exact"/>
        </dgm:presLayoutVars>
      </dgm:prSet>
      <dgm:spPr/>
      <dgm:t>
        <a:bodyPr/>
        <a:lstStyle/>
        <a:p>
          <a:endParaRPr lang="zh-CN" altLang="en-US"/>
        </a:p>
      </dgm:t>
    </dgm:pt>
    <dgm:pt modelId="{7FC87F77-0133-43B5-98AF-38103460E036}" type="pres">
      <dgm:prSet presAssocID="{1050FB72-FEA3-4380-B60F-3A1BF0CAAED9}" presName="linNode" presStyleCnt="0"/>
      <dgm:spPr/>
    </dgm:pt>
    <dgm:pt modelId="{3E9DBD33-47D2-4263-81F8-5322A81DE482}" type="pres">
      <dgm:prSet presAssocID="{1050FB72-FEA3-4380-B60F-3A1BF0CAAED9}" presName="parentText" presStyleLbl="node1" presStyleIdx="0" presStyleCnt="3" custScaleX="50463" custLinFactNeighborY="-5336">
        <dgm:presLayoutVars>
          <dgm:chMax val="1"/>
          <dgm:bulletEnabled val="1"/>
        </dgm:presLayoutVars>
      </dgm:prSet>
      <dgm:spPr/>
      <dgm:t>
        <a:bodyPr/>
        <a:lstStyle/>
        <a:p>
          <a:endParaRPr lang="zh-CN" altLang="en-US"/>
        </a:p>
      </dgm:t>
    </dgm:pt>
    <dgm:pt modelId="{6FC15FF9-EB57-40A6-BACF-770546B25598}" type="pres">
      <dgm:prSet presAssocID="{1050FB72-FEA3-4380-B60F-3A1BF0CAAED9}" presName="descendantText" presStyleLbl="alignAccFollowNode1" presStyleIdx="0" presStyleCnt="3">
        <dgm:presLayoutVars>
          <dgm:bulletEnabled val="1"/>
        </dgm:presLayoutVars>
      </dgm:prSet>
      <dgm:spPr/>
      <dgm:t>
        <a:bodyPr/>
        <a:lstStyle/>
        <a:p>
          <a:endParaRPr lang="zh-CN" altLang="en-US"/>
        </a:p>
      </dgm:t>
    </dgm:pt>
    <dgm:pt modelId="{572D4A96-08F4-4583-8D6E-F1007E80EA39}" type="pres">
      <dgm:prSet presAssocID="{94960A88-D910-4AF7-9132-9F9BC1CCD97B}" presName="sp" presStyleCnt="0"/>
      <dgm:spPr/>
    </dgm:pt>
    <dgm:pt modelId="{05CAFE88-C0C6-4025-BBDE-59E34C7F0A6A}" type="pres">
      <dgm:prSet presAssocID="{0F3CCBDE-144B-4545-99FD-F6F778719E1A}" presName="linNode" presStyleCnt="0"/>
      <dgm:spPr/>
    </dgm:pt>
    <dgm:pt modelId="{3FDBB60F-0D33-4378-B438-75616AD65FDE}" type="pres">
      <dgm:prSet presAssocID="{0F3CCBDE-144B-4545-99FD-F6F778719E1A}" presName="parentText" presStyleLbl="node1" presStyleIdx="1" presStyleCnt="3" custScaleX="50463">
        <dgm:presLayoutVars>
          <dgm:chMax val="1"/>
          <dgm:bulletEnabled val="1"/>
        </dgm:presLayoutVars>
      </dgm:prSet>
      <dgm:spPr/>
      <dgm:t>
        <a:bodyPr/>
        <a:lstStyle/>
        <a:p>
          <a:endParaRPr lang="zh-CN" altLang="en-US"/>
        </a:p>
      </dgm:t>
    </dgm:pt>
    <dgm:pt modelId="{809E241A-9F63-426D-A47C-A9E97E9BBCB3}" type="pres">
      <dgm:prSet presAssocID="{0F3CCBDE-144B-4545-99FD-F6F778719E1A}" presName="descendantText" presStyleLbl="alignAccFollowNode1" presStyleIdx="1" presStyleCnt="3">
        <dgm:presLayoutVars>
          <dgm:bulletEnabled val="1"/>
        </dgm:presLayoutVars>
      </dgm:prSet>
      <dgm:spPr/>
      <dgm:t>
        <a:bodyPr/>
        <a:lstStyle/>
        <a:p>
          <a:endParaRPr lang="zh-CN" altLang="en-US"/>
        </a:p>
      </dgm:t>
    </dgm:pt>
    <dgm:pt modelId="{9229CD23-0674-4A37-BB4D-99357B3EFAAA}" type="pres">
      <dgm:prSet presAssocID="{AD4D7084-06BE-41A0-A1E3-70534ED82132}" presName="sp" presStyleCnt="0"/>
      <dgm:spPr/>
    </dgm:pt>
    <dgm:pt modelId="{AADC9ED1-B82B-44AD-BDD0-88CE9D39EA21}" type="pres">
      <dgm:prSet presAssocID="{510506A9-2887-42C3-9691-556F35AF6747}" presName="linNode" presStyleCnt="0"/>
      <dgm:spPr/>
    </dgm:pt>
    <dgm:pt modelId="{A385D8C9-21D9-4BCB-B1B8-6DE58076C53F}" type="pres">
      <dgm:prSet presAssocID="{510506A9-2887-42C3-9691-556F35AF6747}" presName="parentText" presStyleLbl="node1" presStyleIdx="2" presStyleCnt="3" custScaleX="50463">
        <dgm:presLayoutVars>
          <dgm:chMax val="1"/>
          <dgm:bulletEnabled val="1"/>
        </dgm:presLayoutVars>
      </dgm:prSet>
      <dgm:spPr/>
      <dgm:t>
        <a:bodyPr/>
        <a:lstStyle/>
        <a:p>
          <a:endParaRPr lang="zh-CN" altLang="en-US"/>
        </a:p>
      </dgm:t>
    </dgm:pt>
    <dgm:pt modelId="{E70BEA8F-21E8-4ED9-8052-7FFB30C0FF64}" type="pres">
      <dgm:prSet presAssocID="{510506A9-2887-42C3-9691-556F35AF6747}" presName="descendantText" presStyleLbl="alignAccFollowNode1" presStyleIdx="2" presStyleCnt="3">
        <dgm:presLayoutVars>
          <dgm:bulletEnabled val="1"/>
        </dgm:presLayoutVars>
      </dgm:prSet>
      <dgm:spPr/>
      <dgm:t>
        <a:bodyPr/>
        <a:lstStyle/>
        <a:p>
          <a:endParaRPr lang="zh-CN" altLang="en-US"/>
        </a:p>
      </dgm:t>
    </dgm:pt>
  </dgm:ptLst>
  <dgm:cxnLst>
    <dgm:cxn modelId="{553A9E4C-6E11-4E68-AE94-81602565BEFF}" srcId="{510506A9-2887-42C3-9691-556F35AF6747}" destId="{FC67D6E3-68C7-4C91-9156-263B8A2A2DC3}" srcOrd="0" destOrd="0" parTransId="{55FDB5AA-16E4-4C9C-8C7D-0AA5284A0C86}" sibTransId="{BBFFC00C-B718-419D-841E-00EDE837D588}"/>
    <dgm:cxn modelId="{7EA43EC3-A1E1-4652-A9DA-4E7527095BA3}" srcId="{B0FA33FE-C53F-4CF5-9564-FBC141AA8823}" destId="{1050FB72-FEA3-4380-B60F-3A1BF0CAAED9}" srcOrd="0" destOrd="0" parTransId="{287C9045-45BE-4D42-A042-D0836B0DE444}" sibTransId="{94960A88-D910-4AF7-9132-9F9BC1CCD97B}"/>
    <dgm:cxn modelId="{78230B59-CA87-452D-8556-23DC0339FDFD}" type="presOf" srcId="{1050FB72-FEA3-4380-B60F-3A1BF0CAAED9}" destId="{3E9DBD33-47D2-4263-81F8-5322A81DE482}" srcOrd="0" destOrd="0" presId="urn:microsoft.com/office/officeart/2005/8/layout/vList5"/>
    <dgm:cxn modelId="{6489D5CB-9146-46BE-A4C9-910969424A22}" srcId="{510506A9-2887-42C3-9691-556F35AF6747}" destId="{2E34F34E-98E3-4236-973D-AE3C11FB9639}" srcOrd="1" destOrd="0" parTransId="{458AC6D6-EA89-4F23-B21A-FCFCA426C4EE}" sibTransId="{AA490D83-0543-4914-AE65-ADC99B4EF505}"/>
    <dgm:cxn modelId="{45EB35A8-9911-409B-8FE2-E0B24C64D9C9}" srcId="{0F3CCBDE-144B-4545-99FD-F6F778719E1A}" destId="{E0A269CD-2F98-449E-871F-9E3D20F34F5C}" srcOrd="1" destOrd="0" parTransId="{49EE395A-CFC3-47F5-8B70-17621419AF9A}" sibTransId="{7D5D9A88-D646-43D6-9D4B-43F53E81E25F}"/>
    <dgm:cxn modelId="{26BDAC10-3A86-436A-BF8F-D28E4DA4EAC8}" type="presOf" srcId="{8F02F461-BE30-478D-881D-720CB6D19070}" destId="{6FC15FF9-EB57-40A6-BACF-770546B25598}" srcOrd="0" destOrd="0" presId="urn:microsoft.com/office/officeart/2005/8/layout/vList5"/>
    <dgm:cxn modelId="{D5D5120A-FE07-4C93-87A4-8555FCCF0050}" srcId="{1050FB72-FEA3-4380-B60F-3A1BF0CAAED9}" destId="{8F02F461-BE30-478D-881D-720CB6D19070}" srcOrd="0" destOrd="0" parTransId="{8D63D5F5-4144-4D3A-B365-1A8F071A8D4B}" sibTransId="{90D20EDA-D161-4F25-87D0-22008F89D222}"/>
    <dgm:cxn modelId="{0C0245C8-2CAC-48AA-9D52-D71F6DB56500}" srcId="{B0FA33FE-C53F-4CF5-9564-FBC141AA8823}" destId="{0F3CCBDE-144B-4545-99FD-F6F778719E1A}" srcOrd="1" destOrd="0" parTransId="{B92DFDAE-8AF8-4065-95C7-CFEF446E6587}" sibTransId="{AD4D7084-06BE-41A0-A1E3-70534ED82132}"/>
    <dgm:cxn modelId="{86EFBF13-C479-46FF-8317-7BBC402670F0}" type="presOf" srcId="{FC67D6E3-68C7-4C91-9156-263B8A2A2DC3}" destId="{E70BEA8F-21E8-4ED9-8052-7FFB30C0FF64}" srcOrd="0" destOrd="0" presId="urn:microsoft.com/office/officeart/2005/8/layout/vList5"/>
    <dgm:cxn modelId="{6576EB70-37BF-4B24-BA6D-C6FC98BF2767}" type="presOf" srcId="{D0C60017-A5F4-4100-90C6-B2A86CC6E225}" destId="{809E241A-9F63-426D-A47C-A9E97E9BBCB3}" srcOrd="0" destOrd="0" presId="urn:microsoft.com/office/officeart/2005/8/layout/vList5"/>
    <dgm:cxn modelId="{406D459A-CFBD-464F-8084-11557201C3CD}" srcId="{0F3CCBDE-144B-4545-99FD-F6F778719E1A}" destId="{D0C60017-A5F4-4100-90C6-B2A86CC6E225}" srcOrd="0" destOrd="0" parTransId="{0A2A2760-70E0-49FE-BB5D-F5033776B135}" sibTransId="{D18D133E-DA1D-466A-9A58-7C342B9F15DD}"/>
    <dgm:cxn modelId="{1E7B21EB-F633-4158-AB00-D71192F37DB6}" type="presOf" srcId="{B0FA33FE-C53F-4CF5-9564-FBC141AA8823}" destId="{C4765379-7103-4D31-A1A3-EB9B50709A1E}" srcOrd="0" destOrd="0" presId="urn:microsoft.com/office/officeart/2005/8/layout/vList5"/>
    <dgm:cxn modelId="{F7BF99F4-A40B-4B23-8189-E0C30E0F1A50}" type="presOf" srcId="{2E34F34E-98E3-4236-973D-AE3C11FB9639}" destId="{E70BEA8F-21E8-4ED9-8052-7FFB30C0FF64}" srcOrd="0" destOrd="1" presId="urn:microsoft.com/office/officeart/2005/8/layout/vList5"/>
    <dgm:cxn modelId="{645510B1-F589-4CD0-8EB8-4F1410ECEB50}" type="presOf" srcId="{510506A9-2887-42C3-9691-556F35AF6747}" destId="{A385D8C9-21D9-4BCB-B1B8-6DE58076C53F}" srcOrd="0" destOrd="0" presId="urn:microsoft.com/office/officeart/2005/8/layout/vList5"/>
    <dgm:cxn modelId="{7A75906E-90AA-4A4E-AC88-F30492CF2642}" type="presOf" srcId="{0F3CCBDE-144B-4545-99FD-F6F778719E1A}" destId="{3FDBB60F-0D33-4378-B438-75616AD65FDE}" srcOrd="0" destOrd="0" presId="urn:microsoft.com/office/officeart/2005/8/layout/vList5"/>
    <dgm:cxn modelId="{5AA229E9-66E7-4A6F-B511-36849BBAC8B4}" type="presOf" srcId="{E0A269CD-2F98-449E-871F-9E3D20F34F5C}" destId="{809E241A-9F63-426D-A47C-A9E97E9BBCB3}" srcOrd="0" destOrd="1" presId="urn:microsoft.com/office/officeart/2005/8/layout/vList5"/>
    <dgm:cxn modelId="{AA5CE443-7330-4CD4-979A-BD9EA39C1CD1}" srcId="{B0FA33FE-C53F-4CF5-9564-FBC141AA8823}" destId="{510506A9-2887-42C3-9691-556F35AF6747}" srcOrd="2" destOrd="0" parTransId="{3444D4B1-1F6D-447C-A398-1E0D47C473A9}" sibTransId="{486CB8FA-D08D-488F-8B9F-01A6A4100771}"/>
    <dgm:cxn modelId="{84616391-09BC-4FDF-910B-4C2240606E1E}" type="presParOf" srcId="{C4765379-7103-4D31-A1A3-EB9B50709A1E}" destId="{7FC87F77-0133-43B5-98AF-38103460E036}" srcOrd="0" destOrd="0" presId="urn:microsoft.com/office/officeart/2005/8/layout/vList5"/>
    <dgm:cxn modelId="{BF9DB098-AF1E-41EB-A5BA-0B847B6D8411}" type="presParOf" srcId="{7FC87F77-0133-43B5-98AF-38103460E036}" destId="{3E9DBD33-47D2-4263-81F8-5322A81DE482}" srcOrd="0" destOrd="0" presId="urn:microsoft.com/office/officeart/2005/8/layout/vList5"/>
    <dgm:cxn modelId="{6A549A50-309F-4DBC-9197-5E38CDEE9991}" type="presParOf" srcId="{7FC87F77-0133-43B5-98AF-38103460E036}" destId="{6FC15FF9-EB57-40A6-BACF-770546B25598}" srcOrd="1" destOrd="0" presId="urn:microsoft.com/office/officeart/2005/8/layout/vList5"/>
    <dgm:cxn modelId="{040B4D49-EF47-4B81-ADE1-C13ACDF23FA1}" type="presParOf" srcId="{C4765379-7103-4D31-A1A3-EB9B50709A1E}" destId="{572D4A96-08F4-4583-8D6E-F1007E80EA39}" srcOrd="1" destOrd="0" presId="urn:microsoft.com/office/officeart/2005/8/layout/vList5"/>
    <dgm:cxn modelId="{03F14760-7156-4FC1-B3CE-EDA3209DD242}" type="presParOf" srcId="{C4765379-7103-4D31-A1A3-EB9B50709A1E}" destId="{05CAFE88-C0C6-4025-BBDE-59E34C7F0A6A}" srcOrd="2" destOrd="0" presId="urn:microsoft.com/office/officeart/2005/8/layout/vList5"/>
    <dgm:cxn modelId="{C615FAD4-0293-48C9-8664-F26EAB6D8611}" type="presParOf" srcId="{05CAFE88-C0C6-4025-BBDE-59E34C7F0A6A}" destId="{3FDBB60F-0D33-4378-B438-75616AD65FDE}" srcOrd="0" destOrd="0" presId="urn:microsoft.com/office/officeart/2005/8/layout/vList5"/>
    <dgm:cxn modelId="{C5E4F34D-F7E1-4B24-B7BB-ACDF1F2F7912}" type="presParOf" srcId="{05CAFE88-C0C6-4025-BBDE-59E34C7F0A6A}" destId="{809E241A-9F63-426D-A47C-A9E97E9BBCB3}" srcOrd="1" destOrd="0" presId="urn:microsoft.com/office/officeart/2005/8/layout/vList5"/>
    <dgm:cxn modelId="{BB70C130-0715-4BA8-A3AB-A9A15AD69563}" type="presParOf" srcId="{C4765379-7103-4D31-A1A3-EB9B50709A1E}" destId="{9229CD23-0674-4A37-BB4D-99357B3EFAAA}" srcOrd="3" destOrd="0" presId="urn:microsoft.com/office/officeart/2005/8/layout/vList5"/>
    <dgm:cxn modelId="{5F98676D-6825-4FFE-881C-DCA85F05000B}" type="presParOf" srcId="{C4765379-7103-4D31-A1A3-EB9B50709A1E}" destId="{AADC9ED1-B82B-44AD-BDD0-88CE9D39EA21}" srcOrd="4" destOrd="0" presId="urn:microsoft.com/office/officeart/2005/8/layout/vList5"/>
    <dgm:cxn modelId="{F29DD9B7-C1BC-4D03-B54F-393F5DBB6329}" type="presParOf" srcId="{AADC9ED1-B82B-44AD-BDD0-88CE9D39EA21}" destId="{A385D8C9-21D9-4BCB-B1B8-6DE58076C53F}" srcOrd="0" destOrd="0" presId="urn:microsoft.com/office/officeart/2005/8/layout/vList5"/>
    <dgm:cxn modelId="{FB9D44BA-B157-40F3-AD43-C33AF7C0B453}" type="presParOf" srcId="{AADC9ED1-B82B-44AD-BDD0-88CE9D39EA21}" destId="{E70BEA8F-21E8-4ED9-8052-7FFB30C0FF64}" srcOrd="1" destOrd="0" presId="urn:microsoft.com/office/officeart/2005/8/layout/vList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9572692" cy="4275659"/>
        <a:chOff x="0" y="0"/>
        <a:chExt cx="9572692" cy="4275659"/>
      </a:xfrm>
    </dsp:grpSpPr>
    <dsp:sp modelId="{19611B61-B069-4FE6-8D66-06FDB479EB5C}">
      <dsp:nvSpPr>
        <dsp:cNvPr id="4" name="右箭头 3"/>
        <dsp:cNvSpPr/>
      </dsp:nvSpPr>
      <dsp:spPr bwMode="white">
        <a:xfrm>
          <a:off x="3829077" y="0"/>
          <a:ext cx="5743615" cy="2036028"/>
        </a:xfrm>
        <a:prstGeom prst="rightArrow">
          <a:avLst>
            <a:gd name="adj1" fmla="val 75000"/>
            <a:gd name="adj2" fmla="val 50000"/>
          </a:avLst>
        </a:prstGeom>
      </dsp:spPr>
      <dsp:style>
        <a:lnRef idx="2">
          <a:schemeClr val="accent1">
            <a:alpha val="90000"/>
            <a:tint val="40000"/>
          </a:schemeClr>
        </a:lnRef>
        <a:fillRef idx="1">
          <a:schemeClr val="accent1">
            <a:alpha val="90000"/>
            <a:tint val="40000"/>
          </a:schemeClr>
        </a:fillRef>
        <a:effectRef idx="0">
          <a:scrgbClr r="0" g="0" b="0"/>
        </a:effectRef>
        <a:fontRef idx="minor"/>
      </dsp:style>
      <dsp:txBody>
        <a:bodyPr lIns="7620" tIns="7620" rIns="7620" bIns="7620" anchor="t"/>
        <a:lstStyle>
          <a:lvl1pPr algn="l">
            <a:defRPr sz="6500"/>
          </a:lvl1pPr>
          <a:lvl2pPr marL="285750" indent="-285750" algn="l">
            <a:defRPr sz="6500"/>
          </a:lvl2pPr>
          <a:lvl3pPr marL="571500" indent="-285750" algn="l">
            <a:defRPr sz="6500"/>
          </a:lvl3pPr>
          <a:lvl4pPr marL="857250" indent="-285750" algn="l">
            <a:defRPr sz="6500"/>
          </a:lvl4pPr>
          <a:lvl5pPr marL="1143000" indent="-285750" algn="l">
            <a:defRPr sz="6500"/>
          </a:lvl5pPr>
          <a:lvl6pPr marL="1428750" indent="-285750" algn="l">
            <a:defRPr sz="6500"/>
          </a:lvl6pPr>
          <a:lvl7pPr marL="1714500" indent="-285750" algn="l">
            <a:defRPr sz="6500"/>
          </a:lvl7pPr>
          <a:lvl8pPr marL="2000250" indent="-285750" algn="l">
            <a:defRPr sz="6500"/>
          </a:lvl8pPr>
          <a:lvl9pPr marL="2286000" indent="-285750" algn="l">
            <a:defRPr sz="6500"/>
          </a:lvl9pPr>
        </a:lstStyle>
        <a:p>
          <a:pPr marL="114300" lvl="1" indent="-114300">
            <a:lnSpc>
              <a:spcPts val="3000"/>
            </a:lnSpc>
            <a:spcBef>
              <a:spcPct val="0"/>
            </a:spcBef>
            <a:spcAft>
              <a:spcPct val="15000"/>
            </a:spcAft>
            <a:buChar char="•"/>
          </a:pPr>
          <a:r>
            <a:rPr lang="zh-CN" altLang="en-US" sz="1200" b="1" dirty="0" smtClean="0">
              <a:solidFill>
                <a:schemeClr val="tx1"/>
              </a:solidFill>
              <a:latin typeface="微软雅黑" panose="020B0503020204020204" pitchFamily="34" charset="-122"/>
              <a:ea typeface="微软雅黑" panose="020B0503020204020204" pitchFamily="34" charset="-122"/>
            </a:rPr>
            <a:t>为进一步鼓励企业加大研发投入，有效促进企业研发创新活动，</a:t>
          </a:r>
          <a:r>
            <a:rPr lang="en-US" altLang="zh-CN" sz="1200" b="1" dirty="0" smtClean="0">
              <a:solidFill>
                <a:schemeClr val="tx1"/>
              </a:solidFill>
              <a:latin typeface="微软雅黑" panose="020B0503020204020204" pitchFamily="34" charset="-122"/>
              <a:ea typeface="微软雅黑" panose="020B0503020204020204" pitchFamily="34" charset="-122"/>
            </a:rPr>
            <a:t>2015</a:t>
          </a:r>
          <a:r>
            <a:rPr lang="zh-CN" altLang="en-US" sz="1200" b="1" dirty="0" smtClean="0">
              <a:solidFill>
                <a:schemeClr val="tx1"/>
              </a:solidFill>
              <a:latin typeface="微软雅黑" panose="020B0503020204020204" pitchFamily="34" charset="-122"/>
              <a:ea typeface="微软雅黑" panose="020B0503020204020204" pitchFamily="34" charset="-122"/>
            </a:rPr>
            <a:t>年国务院</a:t>
          </a:r>
          <a:r>
            <a:rPr lang="en-US" altLang="zh-CN" sz="1200" b="1" dirty="0" smtClean="0">
              <a:solidFill>
                <a:schemeClr val="tx1"/>
              </a:solidFill>
              <a:latin typeface="微软雅黑" panose="020B0503020204020204" pitchFamily="34" charset="-122"/>
              <a:ea typeface="微软雅黑" panose="020B0503020204020204" pitchFamily="34" charset="-122"/>
            </a:rPr>
            <a:t>109</a:t>
          </a:r>
          <a:r>
            <a:rPr lang="zh-CN" altLang="en-US" sz="1200" b="1" dirty="0" smtClean="0">
              <a:solidFill>
                <a:schemeClr val="tx1"/>
              </a:solidFill>
              <a:latin typeface="微软雅黑" panose="020B0503020204020204" pitchFamily="34" charset="-122"/>
              <a:ea typeface="微软雅黑" panose="020B0503020204020204" pitchFamily="34" charset="-122"/>
            </a:rPr>
            <a:t>次常务会议决定，进一步完善研发费用税前加计扣除政策，对落实创新驱动发展战略，推进产业升级具有积极意义。</a:t>
          </a:r>
          <a:endParaRPr lang="zh-CN" altLang="en-US" sz="1200" dirty="0">
            <a:solidFill>
              <a:schemeClr val="tx1"/>
            </a:solidFill>
            <a:latin typeface="黑体" panose="02010600030101010101" pitchFamily="49" charset="-122"/>
            <a:ea typeface="黑体" panose="02010600030101010101" pitchFamily="49" charset="-122"/>
          </a:endParaRPr>
        </a:p>
      </dsp:txBody>
      <dsp:txXfrm>
        <a:off x="3829077" y="0"/>
        <a:ext cx="5743615" cy="2036028"/>
      </dsp:txXfrm>
    </dsp:sp>
    <dsp:sp modelId="{A09DB7E9-CDC4-428B-9A72-C791ADE5A614}">
      <dsp:nvSpPr>
        <dsp:cNvPr id="3" name="圆角矩形 2"/>
        <dsp:cNvSpPr/>
      </dsp:nvSpPr>
      <dsp:spPr bwMode="white">
        <a:xfrm>
          <a:off x="0" y="0"/>
          <a:ext cx="3829077" cy="2036028"/>
        </a:xfrm>
        <a:prstGeom prst="roundRect">
          <a:avLst/>
        </a:prstGeom>
      </dsp:spPr>
      <dsp:style>
        <a:lnRef idx="3">
          <a:schemeClr val="lt1"/>
        </a:lnRef>
        <a:fillRef idx="1">
          <a:schemeClr val="accent1"/>
        </a:fillRef>
        <a:effectRef idx="1">
          <a:scrgbClr r="0" g="0" b="0"/>
        </a:effectRef>
        <a:fontRef idx="minor">
          <a:schemeClr val="lt1"/>
        </a:fontRef>
      </dsp:style>
      <dsp:txBody>
        <a:bodyPr lIns="68580" tIns="34290" rIns="68580" bIns="3429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zh-CN" altLang="en-US" sz="1800" b="1" dirty="0" smtClean="0">
              <a:solidFill>
                <a:schemeClr val="bg1"/>
              </a:solidFill>
              <a:latin typeface="微软雅黑" panose="020B0503020204020204" pitchFamily="34" charset="-122"/>
              <a:ea typeface="微软雅黑" panose="020B0503020204020204" pitchFamily="34" charset="-122"/>
            </a:rPr>
            <a:t>财税</a:t>
          </a:r>
          <a:r>
            <a:rPr lang="en-US" altLang="zh-CN" sz="1800" b="1" dirty="0" smtClean="0">
              <a:solidFill>
                <a:schemeClr val="bg1"/>
              </a:solidFill>
              <a:latin typeface="微软雅黑" panose="020B0503020204020204" pitchFamily="34" charset="-122"/>
              <a:ea typeface="微软雅黑" panose="020B0503020204020204" pitchFamily="34" charset="-122"/>
            </a:rPr>
            <a:t>〔2015〕119</a:t>
          </a:r>
          <a:r>
            <a:rPr lang="zh-CN" altLang="en-US" sz="1800" b="1" dirty="0" smtClean="0">
              <a:solidFill>
                <a:schemeClr val="bg1"/>
              </a:solidFill>
              <a:latin typeface="微软雅黑" panose="020B0503020204020204" pitchFamily="34" charset="-122"/>
              <a:ea typeface="微软雅黑" panose="020B0503020204020204" pitchFamily="34" charset="-122"/>
            </a:rPr>
            <a:t>号</a:t>
          </a:r>
          <a:r>
            <a:rPr lang="en-US" altLang="zh-CN" sz="1800" b="1" dirty="0" smtClean="0">
              <a:solidFill>
                <a:schemeClr val="bg1"/>
              </a:solidFill>
              <a:latin typeface="微软雅黑" panose="020B0503020204020204" pitchFamily="34" charset="-122"/>
              <a:ea typeface="微软雅黑" panose="020B0503020204020204" pitchFamily="34" charset="-122"/>
            </a:rPr>
            <a:t>&amp;</a:t>
          </a:r>
          <a:r>
            <a:rPr lang="zh-CN" altLang="en-US" sz="1800" b="1" dirty="0" smtClean="0">
              <a:solidFill>
                <a:schemeClr val="bg1"/>
              </a:solidFill>
              <a:latin typeface="微软雅黑" panose="020B0503020204020204" pitchFamily="34" charset="-122"/>
              <a:ea typeface="微软雅黑" panose="020B0503020204020204" pitchFamily="34" charset="-122"/>
            </a:rPr>
            <a:t>国家税务总局公告</a:t>
          </a:r>
          <a:r>
            <a:rPr lang="en-US" altLang="zh-CN" sz="1800" b="1" dirty="0" smtClean="0">
              <a:solidFill>
                <a:schemeClr val="bg1"/>
              </a:solidFill>
              <a:latin typeface="微软雅黑" panose="020B0503020204020204" pitchFamily="34" charset="-122"/>
              <a:ea typeface="微软雅黑" panose="020B0503020204020204" pitchFamily="34" charset="-122"/>
            </a:rPr>
            <a:t>2015</a:t>
          </a:r>
          <a:r>
            <a:rPr lang="zh-CN" altLang="en-US" sz="1800" b="1" dirty="0" smtClean="0">
              <a:solidFill>
                <a:schemeClr val="bg1"/>
              </a:solidFill>
              <a:latin typeface="微软雅黑" panose="020B0503020204020204" pitchFamily="34" charset="-122"/>
              <a:ea typeface="微软雅黑" panose="020B0503020204020204" pitchFamily="34" charset="-122"/>
            </a:rPr>
            <a:t>年第</a:t>
          </a:r>
          <a:r>
            <a:rPr lang="en-US" altLang="zh-CN" sz="1800" b="1" dirty="0" smtClean="0">
              <a:solidFill>
                <a:schemeClr val="bg1"/>
              </a:solidFill>
              <a:latin typeface="微软雅黑" panose="020B0503020204020204" pitchFamily="34" charset="-122"/>
              <a:ea typeface="微软雅黑" panose="020B0503020204020204" pitchFamily="34" charset="-122"/>
            </a:rPr>
            <a:t>97</a:t>
          </a:r>
          <a:r>
            <a:rPr lang="zh-CN" altLang="en-US" sz="1800" b="1" dirty="0" smtClean="0">
              <a:solidFill>
                <a:schemeClr val="bg1"/>
              </a:solidFill>
              <a:latin typeface="微软雅黑" panose="020B0503020204020204" pitchFamily="34" charset="-122"/>
              <a:ea typeface="微软雅黑" panose="020B0503020204020204" pitchFamily="34" charset="-122"/>
            </a:rPr>
            <a:t>号</a:t>
          </a:r>
          <a:endParaRPr lang="en-US" altLang="zh-CN" sz="1800" b="1" dirty="0" smtClean="0">
            <a:solidFill>
              <a:schemeClr val="bg1"/>
            </a:solidFill>
            <a:latin typeface="微软雅黑" panose="020B0503020204020204" pitchFamily="34" charset="-122"/>
            <a:ea typeface="微软雅黑" panose="020B0503020204020204" pitchFamily="34" charset="-122"/>
          </a:endParaRPr>
        </a:p>
        <a:p>
          <a:pPr lvl="0">
            <a:lnSpc>
              <a:spcPct val="100000"/>
            </a:lnSpc>
            <a:spcBef>
              <a:spcPct val="0"/>
            </a:spcBef>
            <a:spcAft>
              <a:spcPct val="35000"/>
            </a:spcAft>
          </a:pPr>
          <a:r>
            <a:rPr lang="zh-CN" altLang="en-US" sz="1800" b="1" dirty="0" smtClean="0">
              <a:solidFill>
                <a:srgbClr val="FFFF00"/>
              </a:solidFill>
              <a:latin typeface="微软雅黑" panose="020B0503020204020204" pitchFamily="34" charset="-122"/>
              <a:ea typeface="微软雅黑" panose="020B0503020204020204" pitchFamily="34" charset="-122"/>
            </a:rPr>
            <a:t>简化优惠备案</a:t>
          </a:r>
          <a:r>
            <a:rPr lang="en-US" altLang="zh-CN" sz="1800" b="1" dirty="0" smtClean="0">
              <a:solidFill>
                <a:srgbClr val="FFFF00"/>
              </a:solidFill>
              <a:latin typeface="微软雅黑" panose="020B0503020204020204" pitchFamily="34" charset="-122"/>
              <a:ea typeface="微软雅黑" panose="020B0503020204020204" pitchFamily="34" charset="-122"/>
            </a:rPr>
            <a:t>&amp;</a:t>
          </a:r>
          <a:r>
            <a:rPr lang="zh-CN" altLang="en-US" sz="1800" b="1" dirty="0" smtClean="0">
              <a:solidFill>
                <a:srgbClr val="FFFF00"/>
              </a:solidFill>
              <a:latin typeface="微软雅黑" panose="020B0503020204020204" pitchFamily="34" charset="-122"/>
              <a:ea typeface="微软雅黑" panose="020B0503020204020204" pitchFamily="34" charset="-122"/>
            </a:rPr>
            <a:t>惠及面扩大</a:t>
          </a:r>
          <a:endParaRPr lang="en-US" altLang="zh-CN" sz="1800" b="1" dirty="0" smtClean="0">
            <a:solidFill>
              <a:schemeClr val="bg1"/>
            </a:solidFill>
            <a:latin typeface="微软雅黑" panose="020B0503020204020204" pitchFamily="34" charset="-122"/>
            <a:ea typeface="微软雅黑" panose="020B0503020204020204" pitchFamily="34" charset="-122"/>
          </a:endParaRPr>
        </a:p>
        <a:p>
          <a:pPr lvl="0">
            <a:lnSpc>
              <a:spcPct val="100000"/>
            </a:lnSpc>
            <a:spcBef>
              <a:spcPct val="0"/>
            </a:spcBef>
            <a:spcAft>
              <a:spcPct val="35000"/>
            </a:spcAft>
          </a:pPr>
          <a:endParaRPr lang="zh-CN" altLang="en-US" sz="1800" b="1" dirty="0">
            <a:solidFill>
              <a:schemeClr val="bg1"/>
            </a:solidFill>
            <a:latin typeface="微软雅黑" panose="020B0503020204020204" pitchFamily="34" charset="-122"/>
            <a:ea typeface="微软雅黑" panose="020B0503020204020204" pitchFamily="34" charset="-122"/>
          </a:endParaRPr>
        </a:p>
      </dsp:txBody>
      <dsp:txXfrm>
        <a:off x="0" y="0"/>
        <a:ext cx="3829077" cy="2036028"/>
      </dsp:txXfrm>
    </dsp:sp>
    <dsp:sp modelId="{BD0397E9-6A18-444E-B94B-AD299979BB36}">
      <dsp:nvSpPr>
        <dsp:cNvPr id="6" name="右箭头 5"/>
        <dsp:cNvSpPr/>
      </dsp:nvSpPr>
      <dsp:spPr bwMode="white">
        <a:xfrm>
          <a:off x="3829077" y="2239631"/>
          <a:ext cx="5743615" cy="2036028"/>
        </a:xfrm>
        <a:prstGeom prst="rightArrow">
          <a:avLst>
            <a:gd name="adj1" fmla="val 75000"/>
            <a:gd name="adj2" fmla="val 50000"/>
          </a:avLst>
        </a:prstGeom>
      </dsp:spPr>
      <dsp:style>
        <a:lnRef idx="2">
          <a:schemeClr val="accent1">
            <a:alpha val="90000"/>
            <a:tint val="40000"/>
          </a:schemeClr>
        </a:lnRef>
        <a:fillRef idx="1">
          <a:schemeClr val="accent1">
            <a:alpha val="90000"/>
            <a:tint val="40000"/>
          </a:schemeClr>
        </a:fillRef>
        <a:effectRef idx="0">
          <a:scrgbClr r="0" g="0" b="0"/>
        </a:effectRef>
        <a:fontRef idx="minor"/>
      </dsp:style>
      <dsp:txBody>
        <a:bodyPr lIns="7620" tIns="7620" rIns="7620" bIns="7620" anchor="t"/>
        <a:lstStyle>
          <a:lvl1pPr algn="l">
            <a:defRPr sz="6500"/>
          </a:lvl1pPr>
          <a:lvl2pPr marL="285750" indent="-285750" algn="l">
            <a:defRPr sz="6500"/>
          </a:lvl2pPr>
          <a:lvl3pPr marL="571500" indent="-285750" algn="l">
            <a:defRPr sz="6500"/>
          </a:lvl3pPr>
          <a:lvl4pPr marL="857250" indent="-285750" algn="l">
            <a:defRPr sz="6500"/>
          </a:lvl4pPr>
          <a:lvl5pPr marL="1143000" indent="-285750" algn="l">
            <a:defRPr sz="6500"/>
          </a:lvl5pPr>
          <a:lvl6pPr marL="1428750" indent="-285750" algn="l">
            <a:defRPr sz="6500"/>
          </a:lvl6pPr>
          <a:lvl7pPr marL="1714500" indent="-285750" algn="l">
            <a:defRPr sz="6500"/>
          </a:lvl7pPr>
          <a:lvl8pPr marL="2000250" indent="-285750" algn="l">
            <a:defRPr sz="6500"/>
          </a:lvl8pPr>
          <a:lvl9pPr marL="2286000" indent="-285750" algn="l">
            <a:defRPr sz="6500"/>
          </a:lvl9pPr>
        </a:lstStyle>
        <a:p>
          <a:pPr marL="114300" lvl="1" indent="-114300">
            <a:lnSpc>
              <a:spcPct val="150000"/>
            </a:lnSpc>
            <a:spcBef>
              <a:spcPct val="0"/>
            </a:spcBef>
            <a:spcAft>
              <a:spcPct val="15000"/>
            </a:spcAft>
            <a:buChar char="•"/>
          </a:pPr>
          <a:r>
            <a:rPr lang="zh-CN" altLang="en-US" sz="1200" b="1" dirty="0" smtClean="0">
              <a:solidFill>
                <a:schemeClr val="tx1"/>
              </a:solidFill>
              <a:latin typeface="微软雅黑" panose="020B0503020204020204" pitchFamily="34" charset="-122"/>
              <a:ea typeface="微软雅黑" panose="020B0503020204020204" pitchFamily="34" charset="-122"/>
            </a:rPr>
            <a:t>在财税</a:t>
          </a:r>
          <a:r>
            <a:rPr lang="en-US" altLang="zh-CN" sz="1200" b="1" dirty="0" smtClean="0">
              <a:solidFill>
                <a:schemeClr val="tx1"/>
              </a:solidFill>
              <a:latin typeface="微软雅黑" panose="020B0503020204020204" pitchFamily="34" charset="-122"/>
              <a:ea typeface="微软雅黑" panose="020B0503020204020204" pitchFamily="34" charset="-122"/>
            </a:rPr>
            <a:t>〔 2015 〕119</a:t>
          </a:r>
          <a:r>
            <a:rPr lang="zh-CN" altLang="en-US" sz="1200" b="1" dirty="0" smtClean="0">
              <a:solidFill>
                <a:schemeClr val="tx1"/>
              </a:solidFill>
              <a:latin typeface="微软雅黑" panose="020B0503020204020204" pitchFamily="34" charset="-122"/>
              <a:ea typeface="微软雅黑" panose="020B0503020204020204" pitchFamily="34" charset="-122"/>
            </a:rPr>
            <a:t>号和</a:t>
          </a:r>
          <a:r>
            <a:rPr lang="en-US" altLang="zh-CN" sz="1200" b="1" dirty="0" smtClean="0">
              <a:solidFill>
                <a:schemeClr val="tx1"/>
              </a:solidFill>
              <a:latin typeface="微软雅黑" panose="020B0503020204020204" pitchFamily="34" charset="-122"/>
              <a:ea typeface="微软雅黑" panose="020B0503020204020204" pitchFamily="34" charset="-122"/>
            </a:rPr>
            <a:t>97</a:t>
          </a:r>
          <a:r>
            <a:rPr lang="zh-CN" altLang="en-US" sz="1200" b="1" dirty="0" smtClean="0">
              <a:solidFill>
                <a:schemeClr val="tx1"/>
              </a:solidFill>
              <a:latin typeface="微软雅黑" panose="020B0503020204020204" pitchFamily="34" charset="-122"/>
              <a:ea typeface="微软雅黑" panose="020B0503020204020204" pitchFamily="34" charset="-122"/>
            </a:rPr>
            <a:t>号公告基础上，结合落实工作中遇到的实际情况，完善和明确了部分研发费用掌握口径，在体例上适度体现系统性与完整性。</a:t>
          </a:r>
          <a:endParaRPr>
            <a:solidFill>
              <a:schemeClr val="dk1"/>
            </a:solidFill>
          </a:endParaRPr>
        </a:p>
      </dsp:txBody>
      <dsp:txXfrm>
        <a:off x="3829077" y="2239631"/>
        <a:ext cx="5743615" cy="2036028"/>
      </dsp:txXfrm>
    </dsp:sp>
    <dsp:sp modelId="{91F45E32-2D97-41DE-BB79-40FB8C1EB924}">
      <dsp:nvSpPr>
        <dsp:cNvPr id="5" name="圆角矩形 4"/>
        <dsp:cNvSpPr/>
      </dsp:nvSpPr>
      <dsp:spPr bwMode="white">
        <a:xfrm>
          <a:off x="0" y="2239631"/>
          <a:ext cx="3829077" cy="2036028"/>
        </a:xfrm>
        <a:prstGeom prst="roundRect">
          <a:avLst/>
        </a:prstGeom>
      </dsp:spPr>
      <dsp:style>
        <a:lnRef idx="3">
          <a:schemeClr val="lt1"/>
        </a:lnRef>
        <a:fillRef idx="1">
          <a:schemeClr val="accent1"/>
        </a:fillRef>
        <a:effectRef idx="1">
          <a:scrgbClr r="0" g="0" b="0"/>
        </a:effectRef>
        <a:fontRef idx="minor">
          <a:schemeClr val="lt1"/>
        </a:fontRef>
      </dsp:style>
      <dsp:txBody>
        <a:bodyPr lIns="68580" tIns="34290" rIns="68580" bIns="3429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endParaRPr lang="en-US" altLang="zh-CN" sz="1800" b="1" dirty="0" smtClean="0">
            <a:solidFill>
              <a:schemeClr val="bg1"/>
            </a:solidFill>
            <a:latin typeface="微软雅黑" panose="020B0503020204020204" pitchFamily="34" charset="-122"/>
            <a:ea typeface="微软雅黑" panose="020B0503020204020204" pitchFamily="34" charset="-122"/>
          </a:endParaRPr>
        </a:p>
        <a:p>
          <a:pPr lvl="0">
            <a:lnSpc>
              <a:spcPct val="100000"/>
            </a:lnSpc>
            <a:spcBef>
              <a:spcPct val="0"/>
            </a:spcBef>
            <a:spcAft>
              <a:spcPct val="35000"/>
            </a:spcAft>
          </a:pPr>
          <a:r>
            <a:rPr lang="zh-CN" altLang="en-US" sz="1800" b="1" dirty="0" smtClean="0">
              <a:solidFill>
                <a:schemeClr val="bg1"/>
              </a:solidFill>
              <a:latin typeface="微软雅黑" panose="020B0503020204020204" pitchFamily="34" charset="-122"/>
              <a:ea typeface="微软雅黑" panose="020B0503020204020204" pitchFamily="34" charset="-122"/>
            </a:rPr>
            <a:t>国家税务总局公告</a:t>
          </a:r>
          <a:r>
            <a:rPr lang="en-US" altLang="zh-CN" sz="1800" b="1" dirty="0" smtClean="0">
              <a:solidFill>
                <a:schemeClr val="bg1"/>
              </a:solidFill>
              <a:latin typeface="微软雅黑" panose="020B0503020204020204" pitchFamily="34" charset="-122"/>
              <a:ea typeface="微软雅黑" panose="020B0503020204020204" pitchFamily="34" charset="-122"/>
            </a:rPr>
            <a:t>2017</a:t>
          </a:r>
          <a:r>
            <a:rPr lang="zh-CN" altLang="en-US" sz="1800" b="1" dirty="0" smtClean="0">
              <a:solidFill>
                <a:schemeClr val="bg1"/>
              </a:solidFill>
              <a:latin typeface="微软雅黑" panose="020B0503020204020204" pitchFamily="34" charset="-122"/>
              <a:ea typeface="微软雅黑" panose="020B0503020204020204" pitchFamily="34" charset="-122"/>
            </a:rPr>
            <a:t>年第</a:t>
          </a:r>
          <a:r>
            <a:rPr lang="en-US" altLang="zh-CN" sz="1800" b="1" dirty="0" smtClean="0">
              <a:solidFill>
                <a:schemeClr val="bg1"/>
              </a:solidFill>
              <a:latin typeface="微软雅黑" panose="020B0503020204020204" pitchFamily="34" charset="-122"/>
              <a:ea typeface="微软雅黑" panose="020B0503020204020204" pitchFamily="34" charset="-122"/>
            </a:rPr>
            <a:t>40</a:t>
          </a:r>
          <a:r>
            <a:rPr lang="zh-CN" altLang="en-US" sz="1800" b="1" dirty="0" smtClean="0">
              <a:solidFill>
                <a:schemeClr val="bg1"/>
              </a:solidFill>
              <a:latin typeface="微软雅黑" panose="020B0503020204020204" pitchFamily="34" charset="-122"/>
              <a:ea typeface="微软雅黑" panose="020B0503020204020204" pitchFamily="34" charset="-122"/>
            </a:rPr>
            <a:t>号</a:t>
          </a:r>
          <a:endParaRPr lang="en-US" altLang="zh-CN" sz="1800" b="1" dirty="0" smtClean="0">
            <a:solidFill>
              <a:schemeClr val="bg1"/>
            </a:solidFill>
            <a:latin typeface="微软雅黑" panose="020B0503020204020204" pitchFamily="34" charset="-122"/>
            <a:ea typeface="微软雅黑" panose="020B0503020204020204" pitchFamily="34" charset="-122"/>
          </a:endParaRPr>
        </a:p>
        <a:p>
          <a:pPr lvl="0">
            <a:lnSpc>
              <a:spcPct val="100000"/>
            </a:lnSpc>
            <a:spcBef>
              <a:spcPct val="0"/>
            </a:spcBef>
            <a:spcAft>
              <a:spcPct val="35000"/>
            </a:spcAft>
          </a:pPr>
          <a:r>
            <a:rPr lang="zh-CN" altLang="en-US" sz="1800" b="1" dirty="0" smtClean="0">
              <a:solidFill>
                <a:srgbClr val="FFFF00"/>
              </a:solidFill>
              <a:latin typeface="微软雅黑" panose="020B0503020204020204" pitchFamily="34" charset="-122"/>
              <a:ea typeface="微软雅黑" panose="020B0503020204020204" pitchFamily="34" charset="-122"/>
            </a:rPr>
            <a:t>细化费用归集口径</a:t>
          </a:r>
          <a:r>
            <a:rPr lang="en-US" altLang="zh-CN" sz="1800" b="1" dirty="0" smtClean="0">
              <a:solidFill>
                <a:srgbClr val="FFFF00"/>
              </a:solidFill>
              <a:latin typeface="微软雅黑" panose="020B0503020204020204" pitchFamily="34" charset="-122"/>
              <a:ea typeface="微软雅黑" panose="020B0503020204020204" pitchFamily="34" charset="-122"/>
            </a:rPr>
            <a:t>&amp;</a:t>
          </a:r>
          <a:r>
            <a:rPr lang="zh-CN" altLang="en-US" sz="1800" b="1" dirty="0" smtClean="0">
              <a:solidFill>
                <a:srgbClr val="FFFF00"/>
              </a:solidFill>
              <a:latin typeface="微软雅黑" panose="020B0503020204020204" pitchFamily="34" charset="-122"/>
              <a:ea typeface="微软雅黑" panose="020B0503020204020204" pitchFamily="34" charset="-122"/>
            </a:rPr>
            <a:t>明确具体事项</a:t>
          </a:r>
          <a:endParaRPr lang="en-US" altLang="zh-CN" sz="1800" b="1" dirty="0" smtClean="0">
            <a:solidFill>
              <a:schemeClr val="bg1"/>
            </a:solidFill>
            <a:latin typeface="微软雅黑" panose="020B0503020204020204" pitchFamily="34" charset="-122"/>
            <a:ea typeface="微软雅黑" panose="020B0503020204020204" pitchFamily="34" charset="-122"/>
          </a:endParaRPr>
        </a:p>
        <a:p>
          <a:pPr lvl="0">
            <a:lnSpc>
              <a:spcPct val="100000"/>
            </a:lnSpc>
            <a:spcBef>
              <a:spcPct val="0"/>
            </a:spcBef>
            <a:spcAft>
              <a:spcPct val="35000"/>
            </a:spcAft>
          </a:pPr>
          <a:endParaRPr lang="en-US" altLang="zh-CN" sz="1800" b="1" dirty="0" smtClean="0">
            <a:solidFill>
              <a:schemeClr val="bg1"/>
            </a:solidFill>
            <a:latin typeface="微软雅黑" panose="020B0503020204020204" pitchFamily="34" charset="-122"/>
            <a:ea typeface="微软雅黑" panose="020B0503020204020204" pitchFamily="34" charset="-122"/>
          </a:endParaRPr>
        </a:p>
        <a:p>
          <a:pPr lvl="0">
            <a:lnSpc>
              <a:spcPct val="100000"/>
            </a:lnSpc>
            <a:spcBef>
              <a:spcPct val="0"/>
            </a:spcBef>
            <a:spcAft>
              <a:spcPct val="35000"/>
            </a:spcAft>
          </a:pPr>
          <a:endParaRPr lang="zh-CN" altLang="en-US" sz="1800" dirty="0">
            <a:latin typeface="华文楷体" panose="02010600040101010101" pitchFamily="2" charset="-122"/>
            <a:ea typeface="华文楷体" panose="02010600040101010101" pitchFamily="2" charset="-122"/>
          </a:endParaRPr>
        </a:p>
      </dsp:txBody>
      <dsp:txXfrm>
        <a:off x="0" y="2239631"/>
        <a:ext cx="3829077" cy="2036028"/>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type="rightArrow" r:blip="" rot="180"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type="round2SameRect" r:blip="" rot="90">
                    <dgm:adjLst/>
                  </dgm:shape>
                </dgm:if>
                <dgm:else name="Name12">
                  <dgm:shape xmlns:r="http://schemas.openxmlformats.org/officeDocument/2006/relationships" type="round2SameRect" r:blip="" rot="-90">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1">
        <a:scrgbClr r="0" g="0" b="0"/>
      </a:effectRef>
      <a:fontRef idx="minor">
        <a:schemeClr val="lt1"/>
      </a:fontRef>
    </dgm:style>
  </dgm:styleLbl>
  <dgm:styleLbl name="asst0">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fgShp">
    <dgm:scene3d>
      <a:camera prst="orthographicFront"/>
      <a:lightRig rig="threePt" dir="t"/>
    </dgm:scene3d>
    <dgm:txPr/>
    <dgm:style>
      <a:lnRef idx="3">
        <a:scrgbClr r="0" g="0" b="0"/>
      </a:lnRef>
      <a:fillRef idx="1">
        <a:scrgbClr r="0" g="0" b="0"/>
      </a:fillRef>
      <a:effectRef idx="1">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0">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3">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1">
        <a:scrgbClr r="0" g="0" b="0"/>
      </a:effectRef>
      <a:fontRef idx="minor">
        <a:schemeClr val="lt1"/>
      </a:fontRef>
    </dgm:style>
  </dgm:styleLbl>
  <dgm:styleLbl name="asst0">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fgShp">
    <dgm:scene3d>
      <a:camera prst="orthographicFront"/>
      <a:lightRig rig="threePt" dir="t"/>
    </dgm:scene3d>
    <dgm:txPr/>
    <dgm:style>
      <a:lnRef idx="3">
        <a:scrgbClr r="0" g="0" b="0"/>
      </a:lnRef>
      <a:fillRef idx="1">
        <a:scrgbClr r="0" g="0" b="0"/>
      </a:fillRef>
      <a:effectRef idx="1">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0">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3">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E8B58E62-2FE8-4315-AB04-99D5751BEAAC}" type="datetimeFigureOut">
              <a:rPr kumimoji="0" lang="zh-CN" altLang="en-US" sz="1200" b="0" i="0" u="none" strike="noStrike" kern="1200" cap="none" spc="0" normalizeH="0" baseline="0" noProof="0">
                <a:ln>
                  <a:noFill/>
                </a:ln>
                <a:solidFill>
                  <a:schemeClr val="tx1"/>
                </a:solidFill>
                <a:effectLst/>
                <a:uLnTx/>
                <a:uFillTx/>
                <a:latin typeface="+mn-lt"/>
                <a:ea typeface="+mn-ea"/>
                <a:cs typeface="+mn-cs"/>
              </a:rPr>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等线" pitchFamily="2" charset="-122"/>
            </a:endParaRPr>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等线" pitchFamily="2" charset="-122"/>
              </a:rPr>
              <a:t>编辑母版文本样式</a:t>
            </a:r>
            <a:endParaRPr kumimoji="0" lang="zh-CN" altLang="en-US" sz="1200" b="0" i="0" u="none" strike="noStrike" kern="1200" cap="none" spc="0" normalizeH="0" baseline="0" noProof="0">
              <a:ln>
                <a:noFill/>
              </a:ln>
              <a:solidFill>
                <a:schemeClr val="tx1"/>
              </a:solidFill>
              <a:effectLst/>
              <a:uLnTx/>
              <a:uFillTx/>
              <a:latin typeface="+mn-lt"/>
              <a:ea typeface="+mn-ea"/>
              <a:cs typeface="等线" pitchFamily="2" charset="-122"/>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等线" pitchFamily="2" charset="-122"/>
              </a:rPr>
              <a:t>第二级</a:t>
            </a:r>
            <a:endParaRPr kumimoji="0" lang="zh-CN" altLang="en-US" sz="1200" b="0" i="0" u="none" strike="noStrike" kern="1200" cap="none" spc="0" normalizeH="0" baseline="0" noProof="0">
              <a:ln>
                <a:noFill/>
              </a:ln>
              <a:solidFill>
                <a:schemeClr val="tx1"/>
              </a:solidFill>
              <a:effectLst/>
              <a:uLnTx/>
              <a:uFillTx/>
              <a:latin typeface="+mn-lt"/>
              <a:ea typeface="+mn-ea"/>
              <a:cs typeface="等线" pitchFamily="2" charset="-122"/>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等线" pitchFamily="2" charset="-122"/>
              </a:rPr>
              <a:t>第三级</a:t>
            </a:r>
            <a:endParaRPr kumimoji="0" lang="zh-CN" altLang="en-US" sz="1200" b="0" i="0" u="none" strike="noStrike" kern="1200" cap="none" spc="0" normalizeH="0" baseline="0" noProof="0">
              <a:ln>
                <a:noFill/>
              </a:ln>
              <a:solidFill>
                <a:schemeClr val="tx1"/>
              </a:solidFill>
              <a:effectLst/>
              <a:uLnTx/>
              <a:uFillTx/>
              <a:latin typeface="+mn-lt"/>
              <a:ea typeface="+mn-ea"/>
              <a:cs typeface="等线" pitchFamily="2" charset="-122"/>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等线" pitchFamily="2" charset="-122"/>
              </a:rPr>
              <a:t>第四级</a:t>
            </a:r>
            <a:endParaRPr kumimoji="0" lang="zh-CN" altLang="en-US" sz="1200" b="0" i="0" u="none" strike="noStrike" kern="1200" cap="none" spc="0" normalizeH="0" baseline="0" noProof="0">
              <a:ln>
                <a:noFill/>
              </a:ln>
              <a:solidFill>
                <a:schemeClr val="tx1"/>
              </a:solidFill>
              <a:effectLst/>
              <a:uLnTx/>
              <a:uFillTx/>
              <a:latin typeface="+mn-lt"/>
              <a:ea typeface="+mn-ea"/>
              <a:cs typeface="等线" pitchFamily="2" charset="-122"/>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等线" pitchFamily="2" charset="-122"/>
              </a:rPr>
              <a:t>第五级</a:t>
            </a:r>
            <a:endParaRPr kumimoji="0" lang="zh-CN" altLang="en-US" sz="1200" b="0" i="0" u="none" strike="noStrike" kern="1200" cap="none" spc="0" normalizeH="0" baseline="0" noProof="0">
              <a:ln>
                <a:noFill/>
              </a:ln>
              <a:solidFill>
                <a:schemeClr val="tx1"/>
              </a:solidFill>
              <a:effectLst/>
              <a:uLnTx/>
              <a:uFillTx/>
              <a:latin typeface="+mn-lt"/>
              <a:ea typeface="+mn-ea"/>
              <a:cs typeface="等线" pitchFamily="2" charset="-122"/>
            </a:endParaRPr>
          </a:p>
        </p:txBody>
      </p:sp>
      <p:sp>
        <p:nvSpPr>
          <p:cNvPr id="6" name="页脚占位符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灯片编号占位符 6"/>
          <p:cNvSpPr>
            <a:spLocks noGrp="1"/>
          </p:cNvSpPr>
          <p:nvPr>
            <p:ph type="sldNum" sz="quarter" idx="5"/>
          </p:nvPr>
        </p:nvSpPr>
        <p:spPr>
          <a:xfrm>
            <a:off x="3884613" y="8685213"/>
            <a:ext cx="2971800" cy="458788"/>
          </a:xfrm>
          <a:prstGeom prst="rect">
            <a:avLst/>
          </a:prstGeom>
        </p:spPr>
        <p:txBody>
          <a:bodyPr vert="horz" wrap="square" lIns="91440" tIns="45720" rIns="91440" bIns="45720" numCol="1" anchor="b" anchorCtr="0" compatLnSpc="1"/>
          <a:lstStyle/>
          <a:p>
            <a:pPr lvl="0" algn="r" eaLnBrk="1" fontAlgn="base" hangingPunct="1">
              <a:buNone/>
            </a:pPr>
            <a:fld id="{9A0DB2DC-4C9A-4742-B13C-FB6460FD3503}" type="slidenum">
              <a:rPr lang="zh-CN" altLang="en-US" sz="1200" strike="noStrike" noProof="1" dirty="0">
                <a:latin typeface="等线" pitchFamily="2" charset="-122"/>
                <a:ea typeface="等线" pitchFamily="2" charset="-122"/>
                <a:cs typeface="+mn-cs"/>
              </a:rPr>
            </a:fld>
            <a:endParaRPr lang="zh-CN" altLang="en-US" sz="1200" strike="noStrike" noProof="1"/>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等线" pitchFamily="2" charset="-122"/>
      </a:defRPr>
    </a:lvl1pPr>
    <a:lvl2pPr marL="457200" algn="l" rtl="0" eaLnBrk="0" fontAlgn="base" hangingPunct="0">
      <a:spcBef>
        <a:spcPct val="30000"/>
      </a:spcBef>
      <a:spcAft>
        <a:spcPct val="0"/>
      </a:spcAft>
      <a:defRPr sz="1200" kern="1200">
        <a:solidFill>
          <a:schemeClr val="tx1"/>
        </a:solidFill>
        <a:latin typeface="+mn-lt"/>
        <a:ea typeface="+mn-ea"/>
        <a:cs typeface="等线" pitchFamily="2" charset="-122"/>
      </a:defRPr>
    </a:lvl2pPr>
    <a:lvl3pPr marL="914400" algn="l" rtl="0" eaLnBrk="0" fontAlgn="base" hangingPunct="0">
      <a:spcBef>
        <a:spcPct val="30000"/>
      </a:spcBef>
      <a:spcAft>
        <a:spcPct val="0"/>
      </a:spcAft>
      <a:defRPr sz="1200" kern="1200">
        <a:solidFill>
          <a:schemeClr val="tx1"/>
        </a:solidFill>
        <a:latin typeface="+mn-lt"/>
        <a:ea typeface="+mn-ea"/>
        <a:cs typeface="等线" pitchFamily="2" charset="-122"/>
      </a:defRPr>
    </a:lvl3pPr>
    <a:lvl4pPr marL="1371600" algn="l" rtl="0" eaLnBrk="0" fontAlgn="base" hangingPunct="0">
      <a:spcBef>
        <a:spcPct val="30000"/>
      </a:spcBef>
      <a:spcAft>
        <a:spcPct val="0"/>
      </a:spcAft>
      <a:defRPr sz="1200" kern="1200">
        <a:solidFill>
          <a:schemeClr val="tx1"/>
        </a:solidFill>
        <a:latin typeface="+mn-lt"/>
        <a:ea typeface="+mn-ea"/>
        <a:cs typeface="等线" pitchFamily="2" charset="-122"/>
      </a:defRPr>
    </a:lvl4pPr>
    <a:lvl5pPr marL="1828800" algn="l" rtl="0" eaLnBrk="0" fontAlgn="base" hangingPunct="0">
      <a:spcBef>
        <a:spcPct val="30000"/>
      </a:spcBef>
      <a:spcAft>
        <a:spcPct val="0"/>
      </a:spcAft>
      <a:defRPr sz="1200" kern="1200">
        <a:solidFill>
          <a:schemeClr val="tx1"/>
        </a:solidFill>
        <a:latin typeface="+mn-lt"/>
        <a:ea typeface="+mn-ea"/>
        <a:cs typeface="等线" pitchFamily="2" charset="-122"/>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幻灯片图像占位符 1"/>
          <p:cNvSpPr>
            <a:spLocks noGrp="1" noRot="1" noChangeAspect="1" noChangeArrowheads="1" noTextEdit="1"/>
          </p:cNvSpPr>
          <p:nvPr>
            <p:ph type="sldImg"/>
          </p:nvPr>
        </p:nvSpPr>
        <p:spPr/>
      </p:sp>
      <p:sp>
        <p:nvSpPr>
          <p:cNvPr id="46083" name="备注占位符 2"/>
          <p:cNvSpPr>
            <a:spLocks noGrp="1"/>
          </p:cNvSpPr>
          <p:nvPr>
            <p:ph type="body" idx="1"/>
          </p:nvPr>
        </p:nvSpPr>
        <p:spPr>
          <a:noFill/>
        </p:spPr>
        <p:txBody>
          <a:bodyPr/>
          <a:lstStyle/>
          <a:p>
            <a:r>
              <a:rPr lang="zh-CN" altLang="en-US" smtClean="0"/>
              <a:t>各位尊敬的纳税人，缴费人，欢迎参加黄浦税享天地举办的第</a:t>
            </a:r>
            <a:r>
              <a:rPr lang="en-US" altLang="zh-CN" smtClean="0"/>
              <a:t>30</a:t>
            </a:r>
            <a:r>
              <a:rPr lang="zh-CN" altLang="en-US" smtClean="0"/>
              <a:t>个税收宣传月特别课堂。</a:t>
            </a:r>
            <a:endParaRPr lang="zh-CN" altLang="en-US" smtClean="0"/>
          </a:p>
          <a:p>
            <a:r>
              <a:rPr lang="zh-CN" altLang="en-US" smtClean="0"/>
              <a:t>为了构建“线下服务无死角、线上服务不打烊、定制服务广覆盖”的税费服务新体系，税务机关近年来推出了各项线上申报、办税、缴费、开票平台。</a:t>
            </a:r>
            <a:endParaRPr lang="zh-CN" altLang="en-US" smtClean="0"/>
          </a:p>
          <a:p>
            <a:r>
              <a:rPr lang="zh-CN" altLang="en-US" smtClean="0"/>
              <a:t>伴随着放管服改革，我们发现纳税人缴费人的急难愁问题有了新焦点，其中，丰富多样的的网上办税缴费平台哪里下载，怎么登录，如何操作就是一个典型问题。</a:t>
            </a:r>
            <a:endParaRPr lang="zh-CN" altLang="en-US" smtClean="0"/>
          </a:p>
          <a:p>
            <a:r>
              <a:rPr lang="zh-CN" altLang="en-US" smtClean="0"/>
              <a:t>今天，我们就和大家分享一下我们梳理的</a:t>
            </a:r>
            <a:r>
              <a:rPr lang="en-US" altLang="zh-CN" smtClean="0"/>
              <a:t>10</a:t>
            </a:r>
            <a:r>
              <a:rPr lang="zh-CN" altLang="en-US" smtClean="0"/>
              <a:t>大平台常用登录操作集锦，希望用短短</a:t>
            </a:r>
            <a:r>
              <a:rPr lang="en-US" altLang="zh-CN" smtClean="0"/>
              <a:t>30</a:t>
            </a:r>
            <a:r>
              <a:rPr lang="zh-CN" altLang="en-US" smtClean="0"/>
              <a:t>分钟为您节省下多渠道问询、摸索的精力和时间。课后，我们也会将这个便民彩蛋礼包，发送给你们，希望成为您珍藏的办税宝典。</a:t>
            </a:r>
            <a:endParaRPr lang="zh-CN" altLang="en-US" smtClean="0"/>
          </a:p>
        </p:txBody>
      </p:sp>
      <p:sp>
        <p:nvSpPr>
          <p:cNvPr id="46084" name="灯片编号占位符 3"/>
          <p:cNvSpPr>
            <a:spLocks noGrp="1"/>
          </p:cNvSpPr>
          <p:nvPr>
            <p:ph type="sldNum" sz="quarter" idx="5"/>
          </p:nvPr>
        </p:nvSpPr>
        <p:spPr bwMode="auto">
          <a:noFill/>
          <a:ln>
            <a:miter lim="800000"/>
          </a:ln>
        </p:spPr>
        <p:txBody>
          <a:bodyPr/>
          <a:lstStyle/>
          <a:p>
            <a:fld id="{163988A5-15A7-4E60-BDE7-C7A8EF96BDCE}" type="slidenum">
              <a:rPr lang="zh-CN" altLang="en-US" smtClean="0"/>
            </a:fld>
            <a:endParaRPr lang="zh-CN"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幻灯片图像占位符 1"/>
          <p:cNvSpPr>
            <a:spLocks noGrp="1" noRot="1" noChangeAspect="1" noChangeArrowheads="1" noTextEdit="1"/>
          </p:cNvSpPr>
          <p:nvPr>
            <p:ph type="sldImg"/>
          </p:nvPr>
        </p:nvSpPr>
        <p:spPr/>
      </p:sp>
      <p:sp>
        <p:nvSpPr>
          <p:cNvPr id="47107" name="备注占位符 2"/>
          <p:cNvSpPr>
            <a:spLocks noGrp="1"/>
          </p:cNvSpPr>
          <p:nvPr>
            <p:ph type="body" idx="1"/>
          </p:nvPr>
        </p:nvSpPr>
        <p:spPr>
          <a:noFill/>
        </p:spPr>
        <p:txBody>
          <a:bodyPr/>
          <a:lstStyle/>
          <a:p>
            <a:r>
              <a:rPr lang="zh-CN" altLang="en-US" smtClean="0"/>
              <a:t>各位尊敬的纳税人，缴费人，欢迎参加黄浦税享天地举办的第</a:t>
            </a:r>
            <a:r>
              <a:rPr lang="en-US" altLang="zh-CN" smtClean="0"/>
              <a:t>30</a:t>
            </a:r>
            <a:r>
              <a:rPr lang="zh-CN" altLang="en-US" smtClean="0"/>
              <a:t>个税收宣传月特别课堂。</a:t>
            </a:r>
            <a:endParaRPr lang="zh-CN" altLang="en-US" smtClean="0"/>
          </a:p>
          <a:p>
            <a:r>
              <a:rPr lang="zh-CN" altLang="en-US" smtClean="0"/>
              <a:t>为了构建“线下服务无死角、线上服务不打烊、定制服务广覆盖”的税费服务新体系，税务机关近年来推出了各项线上申报、办税、缴费、开票平台。</a:t>
            </a:r>
            <a:endParaRPr lang="zh-CN" altLang="en-US" smtClean="0"/>
          </a:p>
          <a:p>
            <a:r>
              <a:rPr lang="zh-CN" altLang="en-US" smtClean="0"/>
              <a:t>伴随着放管服改革，我们发现纳税人缴费人的急难愁问题有了新焦点，其中，丰富多样的的网上办税缴费平台哪里下载，怎么登录，如何操作就是一个典型问题。</a:t>
            </a:r>
            <a:endParaRPr lang="zh-CN" altLang="en-US" smtClean="0"/>
          </a:p>
          <a:p>
            <a:r>
              <a:rPr lang="zh-CN" altLang="en-US" smtClean="0"/>
              <a:t>今天，我们就和大家分享一下我们梳理的</a:t>
            </a:r>
            <a:r>
              <a:rPr lang="en-US" altLang="zh-CN" smtClean="0"/>
              <a:t>10</a:t>
            </a:r>
            <a:r>
              <a:rPr lang="zh-CN" altLang="en-US" smtClean="0"/>
              <a:t>大平台常用登录操作集锦，希望用短短</a:t>
            </a:r>
            <a:r>
              <a:rPr lang="en-US" altLang="zh-CN" smtClean="0"/>
              <a:t>30</a:t>
            </a:r>
            <a:r>
              <a:rPr lang="zh-CN" altLang="en-US" smtClean="0"/>
              <a:t>分钟为您节省下多渠道问询、摸索的精力和时间。课后，我们也会将这个便民彩蛋礼包，发送给你们，希望成为您珍藏的办税宝典。</a:t>
            </a:r>
            <a:endParaRPr lang="zh-CN" altLang="en-US" smtClean="0"/>
          </a:p>
        </p:txBody>
      </p:sp>
      <p:sp>
        <p:nvSpPr>
          <p:cNvPr id="47108" name="灯片编号占位符 3"/>
          <p:cNvSpPr>
            <a:spLocks noGrp="1"/>
          </p:cNvSpPr>
          <p:nvPr>
            <p:ph type="sldNum" sz="quarter" idx="5"/>
          </p:nvPr>
        </p:nvSpPr>
        <p:spPr bwMode="auto">
          <a:noFill/>
          <a:ln>
            <a:miter lim="800000"/>
          </a:ln>
        </p:spPr>
        <p:txBody>
          <a:bodyPr/>
          <a:lstStyle/>
          <a:p>
            <a:fld id="{97AF2E87-C33C-41E7-8B64-24FAC5B804B9}" type="slidenum">
              <a:rPr lang="zh-CN" altLang="en-US" smtClean="0"/>
            </a:fld>
            <a:endParaRPr lang="zh-CN"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幻灯片图像占位符 1"/>
          <p:cNvSpPr>
            <a:spLocks noGrp="1" noRot="1" noChangeAspect="1" noChangeArrowheads="1" noTextEdit="1"/>
          </p:cNvSpPr>
          <p:nvPr>
            <p:ph type="sldImg"/>
          </p:nvPr>
        </p:nvSpPr>
        <p:spPr/>
      </p:sp>
      <p:sp>
        <p:nvSpPr>
          <p:cNvPr id="48131" name="备注占位符 2"/>
          <p:cNvSpPr>
            <a:spLocks noGrp="1"/>
          </p:cNvSpPr>
          <p:nvPr>
            <p:ph type="body" idx="1"/>
          </p:nvPr>
        </p:nvSpPr>
        <p:spPr>
          <a:noFill/>
        </p:spPr>
        <p:txBody>
          <a:bodyPr/>
          <a:lstStyle/>
          <a:p>
            <a:r>
              <a:rPr lang="zh-CN" altLang="en-US" smtClean="0"/>
              <a:t>各位尊敬的纳税人，缴费人，欢迎参加黄浦税享天地举办的第</a:t>
            </a:r>
            <a:r>
              <a:rPr lang="en-US" altLang="zh-CN" smtClean="0"/>
              <a:t>30</a:t>
            </a:r>
            <a:r>
              <a:rPr lang="zh-CN" altLang="en-US" smtClean="0"/>
              <a:t>个税收宣传月特别课堂。</a:t>
            </a:r>
            <a:endParaRPr lang="zh-CN" altLang="en-US" smtClean="0"/>
          </a:p>
          <a:p>
            <a:r>
              <a:rPr lang="zh-CN" altLang="en-US" smtClean="0"/>
              <a:t>为了构建“线下服务无死角、线上服务不打烊、定制服务广覆盖”的税费服务新体系，税务机关近年来推出了各项线上申报、办税、缴费、开票平台。</a:t>
            </a:r>
            <a:endParaRPr lang="zh-CN" altLang="en-US" smtClean="0"/>
          </a:p>
          <a:p>
            <a:r>
              <a:rPr lang="zh-CN" altLang="en-US" smtClean="0"/>
              <a:t>伴随着放管服改革，我们发现纳税人缴费人的急难愁问题有了新焦点，其中，丰富多样的的网上办税缴费平台哪里下载，怎么登录，如何操作就是一个典型问题。</a:t>
            </a:r>
            <a:endParaRPr lang="zh-CN" altLang="en-US" smtClean="0"/>
          </a:p>
          <a:p>
            <a:r>
              <a:rPr lang="zh-CN" altLang="en-US" smtClean="0"/>
              <a:t>今天，我们就和大家分享一下我们梳理的</a:t>
            </a:r>
            <a:r>
              <a:rPr lang="en-US" altLang="zh-CN" smtClean="0"/>
              <a:t>10</a:t>
            </a:r>
            <a:r>
              <a:rPr lang="zh-CN" altLang="en-US" smtClean="0"/>
              <a:t>大平台常用登录操作集锦，希望用短短</a:t>
            </a:r>
            <a:r>
              <a:rPr lang="en-US" altLang="zh-CN" smtClean="0"/>
              <a:t>30</a:t>
            </a:r>
            <a:r>
              <a:rPr lang="zh-CN" altLang="en-US" smtClean="0"/>
              <a:t>分钟为您节省下多渠道问询、摸索的精力和时间。课后，我们也会将这个便民彩蛋礼包，发送给你们，希望成为您珍藏的办税宝典。</a:t>
            </a:r>
            <a:endParaRPr lang="zh-CN" altLang="en-US" smtClean="0"/>
          </a:p>
        </p:txBody>
      </p:sp>
      <p:sp>
        <p:nvSpPr>
          <p:cNvPr id="48132" name="灯片编号占位符 3"/>
          <p:cNvSpPr>
            <a:spLocks noGrp="1"/>
          </p:cNvSpPr>
          <p:nvPr>
            <p:ph type="sldNum" sz="quarter" idx="5"/>
          </p:nvPr>
        </p:nvSpPr>
        <p:spPr bwMode="auto">
          <a:noFill/>
          <a:ln>
            <a:miter lim="800000"/>
          </a:ln>
        </p:spPr>
        <p:txBody>
          <a:bodyPr/>
          <a:lstStyle/>
          <a:p>
            <a:fld id="{280B24C6-3E0A-4B89-AC1A-F0FE07200F3A}" type="slidenum">
              <a:rPr lang="zh-CN" altLang="en-US" smtClean="0"/>
            </a:fld>
            <a:endParaRPr lang="zh-CN"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幻灯片图像占位符 1"/>
          <p:cNvSpPr>
            <a:spLocks noGrp="1" noRot="1" noChangeAspect="1" noChangeArrowheads="1" noTextEdit="1"/>
          </p:cNvSpPr>
          <p:nvPr>
            <p:ph type="sldImg"/>
          </p:nvPr>
        </p:nvSpPr>
        <p:spPr/>
      </p:sp>
      <p:sp>
        <p:nvSpPr>
          <p:cNvPr id="49155" name="备注占位符 2"/>
          <p:cNvSpPr>
            <a:spLocks noGrp="1"/>
          </p:cNvSpPr>
          <p:nvPr>
            <p:ph type="body" idx="1"/>
          </p:nvPr>
        </p:nvSpPr>
        <p:spPr>
          <a:noFill/>
        </p:spPr>
        <p:txBody>
          <a:bodyPr/>
          <a:lstStyle/>
          <a:p>
            <a:r>
              <a:rPr lang="zh-CN" altLang="en-US" smtClean="0"/>
              <a:t>各位尊敬的纳税人，缴费人，欢迎参加黄浦税享天地举办的第</a:t>
            </a:r>
            <a:r>
              <a:rPr lang="en-US" altLang="zh-CN" smtClean="0"/>
              <a:t>30</a:t>
            </a:r>
            <a:r>
              <a:rPr lang="zh-CN" altLang="en-US" smtClean="0"/>
              <a:t>个税收宣传月特别课堂。</a:t>
            </a:r>
            <a:endParaRPr lang="zh-CN" altLang="en-US" smtClean="0"/>
          </a:p>
          <a:p>
            <a:r>
              <a:rPr lang="zh-CN" altLang="en-US" smtClean="0"/>
              <a:t>为了构建“线下服务无死角、线上服务不打烊、定制服务广覆盖”的税费服务新体系，税务机关近年来推出了各项线上申报、办税、缴费、开票平台。</a:t>
            </a:r>
            <a:endParaRPr lang="zh-CN" altLang="en-US" smtClean="0"/>
          </a:p>
          <a:p>
            <a:r>
              <a:rPr lang="zh-CN" altLang="en-US" smtClean="0"/>
              <a:t>伴随着放管服改革，我们发现纳税人缴费人的急难愁问题有了新焦点，其中，丰富多样的的网上办税缴费平台哪里下载，怎么登录，如何操作就是一个典型问题。</a:t>
            </a:r>
            <a:endParaRPr lang="zh-CN" altLang="en-US" smtClean="0"/>
          </a:p>
          <a:p>
            <a:r>
              <a:rPr lang="zh-CN" altLang="en-US" smtClean="0"/>
              <a:t>今天，我们就和大家分享一下我们梳理的</a:t>
            </a:r>
            <a:r>
              <a:rPr lang="en-US" altLang="zh-CN" smtClean="0"/>
              <a:t>10</a:t>
            </a:r>
            <a:r>
              <a:rPr lang="zh-CN" altLang="en-US" smtClean="0"/>
              <a:t>大平台常用登录操作集锦，希望用短短</a:t>
            </a:r>
            <a:r>
              <a:rPr lang="en-US" altLang="zh-CN" smtClean="0"/>
              <a:t>30</a:t>
            </a:r>
            <a:r>
              <a:rPr lang="zh-CN" altLang="en-US" smtClean="0"/>
              <a:t>分钟为您节省下多渠道问询、摸索的精力和时间。课后，我们也会将这个便民彩蛋礼包，发送给你们，希望成为您珍藏的办税宝典。</a:t>
            </a:r>
            <a:endParaRPr lang="zh-CN" altLang="en-US" smtClean="0"/>
          </a:p>
        </p:txBody>
      </p:sp>
      <p:sp>
        <p:nvSpPr>
          <p:cNvPr id="49156" name="灯片编号占位符 3"/>
          <p:cNvSpPr>
            <a:spLocks noGrp="1"/>
          </p:cNvSpPr>
          <p:nvPr>
            <p:ph type="sldNum" sz="quarter" idx="5"/>
          </p:nvPr>
        </p:nvSpPr>
        <p:spPr bwMode="auto">
          <a:noFill/>
          <a:ln>
            <a:miter lim="800000"/>
          </a:ln>
        </p:spPr>
        <p:txBody>
          <a:bodyPr/>
          <a:lstStyle/>
          <a:p>
            <a:fld id="{3EAFFCFA-FBEC-4BAF-9134-8681E25BB48F}" type="slidenum">
              <a:rPr lang="zh-CN" altLang="en-US" smtClean="0"/>
            </a:fld>
            <a:endParaRPr lang="zh-CN"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幻灯片图像占位符 1"/>
          <p:cNvSpPr>
            <a:spLocks noGrp="1" noRot="1" noChangeAspect="1" noChangeArrowheads="1" noTextEdit="1"/>
          </p:cNvSpPr>
          <p:nvPr>
            <p:ph type="sldImg"/>
          </p:nvPr>
        </p:nvSpPr>
        <p:spPr/>
      </p:sp>
      <p:sp>
        <p:nvSpPr>
          <p:cNvPr id="50179" name="备注占位符 2"/>
          <p:cNvSpPr>
            <a:spLocks noGrp="1"/>
          </p:cNvSpPr>
          <p:nvPr>
            <p:ph type="body" idx="1"/>
          </p:nvPr>
        </p:nvSpPr>
        <p:spPr>
          <a:noFill/>
        </p:spPr>
        <p:txBody>
          <a:bodyPr/>
          <a:lstStyle/>
          <a:p>
            <a:r>
              <a:rPr lang="zh-CN" altLang="en-US" smtClean="0"/>
              <a:t>各位尊敬的纳税人，缴费人，欢迎参加黄浦税享天地举办的第</a:t>
            </a:r>
            <a:r>
              <a:rPr lang="en-US" altLang="zh-CN" smtClean="0"/>
              <a:t>30</a:t>
            </a:r>
            <a:r>
              <a:rPr lang="zh-CN" altLang="en-US" smtClean="0"/>
              <a:t>个税收宣传月特别课堂。</a:t>
            </a:r>
            <a:endParaRPr lang="zh-CN" altLang="en-US" smtClean="0"/>
          </a:p>
          <a:p>
            <a:r>
              <a:rPr lang="zh-CN" altLang="en-US" smtClean="0"/>
              <a:t>为了构建“线下服务无死角、线上服务不打烊、定制服务广覆盖”的税费服务新体系，税务机关近年来推出了各项线上申报、办税、缴费、开票平台。</a:t>
            </a:r>
            <a:endParaRPr lang="zh-CN" altLang="en-US" smtClean="0"/>
          </a:p>
          <a:p>
            <a:r>
              <a:rPr lang="zh-CN" altLang="en-US" smtClean="0"/>
              <a:t>伴随着放管服改革，我们发现纳税人缴费人的急难愁问题有了新焦点，其中，丰富多样的的网上办税缴费平台哪里下载，怎么登录，如何操作就是一个典型问题。</a:t>
            </a:r>
            <a:endParaRPr lang="zh-CN" altLang="en-US" smtClean="0"/>
          </a:p>
          <a:p>
            <a:r>
              <a:rPr lang="zh-CN" altLang="en-US" smtClean="0"/>
              <a:t>今天，我们就和大家分享一下我们梳理的</a:t>
            </a:r>
            <a:r>
              <a:rPr lang="en-US" altLang="zh-CN" smtClean="0"/>
              <a:t>10</a:t>
            </a:r>
            <a:r>
              <a:rPr lang="zh-CN" altLang="en-US" smtClean="0"/>
              <a:t>大平台常用登录操作集锦，希望用短短</a:t>
            </a:r>
            <a:r>
              <a:rPr lang="en-US" altLang="zh-CN" smtClean="0"/>
              <a:t>30</a:t>
            </a:r>
            <a:r>
              <a:rPr lang="zh-CN" altLang="en-US" smtClean="0"/>
              <a:t>分钟为您节省下多渠道问询、摸索的精力和时间。课后，我们也会将这个便民彩蛋礼包，发送给你们，希望成为您珍藏的办税宝典。</a:t>
            </a:r>
            <a:endParaRPr lang="zh-CN" altLang="en-US" smtClean="0"/>
          </a:p>
        </p:txBody>
      </p:sp>
      <p:sp>
        <p:nvSpPr>
          <p:cNvPr id="50180" name="灯片编号占位符 3"/>
          <p:cNvSpPr>
            <a:spLocks noGrp="1"/>
          </p:cNvSpPr>
          <p:nvPr>
            <p:ph type="sldNum" sz="quarter" idx="5"/>
          </p:nvPr>
        </p:nvSpPr>
        <p:spPr bwMode="auto">
          <a:noFill/>
          <a:ln>
            <a:miter lim="800000"/>
          </a:ln>
        </p:spPr>
        <p:txBody>
          <a:bodyPr/>
          <a:lstStyle/>
          <a:p>
            <a:fld id="{D8EBF0EB-BF95-4E61-937F-DA59C030653D}" type="slidenum">
              <a:rPr lang="zh-CN" altLang="en-US" smtClean="0"/>
            </a:fld>
            <a:endParaRPr lang="zh-CN"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幻灯片图像占位符 1"/>
          <p:cNvSpPr>
            <a:spLocks noGrp="1" noRot="1" noChangeAspect="1" noChangeArrowheads="1" noTextEdit="1"/>
          </p:cNvSpPr>
          <p:nvPr>
            <p:ph type="sldImg"/>
          </p:nvPr>
        </p:nvSpPr>
        <p:spPr/>
      </p:sp>
      <p:sp>
        <p:nvSpPr>
          <p:cNvPr id="51203" name="备注占位符 2"/>
          <p:cNvSpPr>
            <a:spLocks noGrp="1"/>
          </p:cNvSpPr>
          <p:nvPr>
            <p:ph type="body" idx="1"/>
          </p:nvPr>
        </p:nvSpPr>
        <p:spPr>
          <a:noFill/>
        </p:spPr>
        <p:txBody>
          <a:bodyPr/>
          <a:lstStyle/>
          <a:p>
            <a:r>
              <a:rPr lang="zh-CN" altLang="en-US" smtClean="0"/>
              <a:t>各位尊敬的纳税人，缴费人，欢迎参加黄浦税享天地举办的第</a:t>
            </a:r>
            <a:r>
              <a:rPr lang="en-US" altLang="zh-CN" smtClean="0"/>
              <a:t>30</a:t>
            </a:r>
            <a:r>
              <a:rPr lang="zh-CN" altLang="en-US" smtClean="0"/>
              <a:t>个税收宣传月特别课堂。</a:t>
            </a:r>
            <a:endParaRPr lang="zh-CN" altLang="en-US" smtClean="0"/>
          </a:p>
          <a:p>
            <a:r>
              <a:rPr lang="zh-CN" altLang="en-US" smtClean="0"/>
              <a:t>为了构建“线下服务无死角、线上服务不打烊、定制服务广覆盖”的税费服务新体系，税务机关近年来推出了各项线上申报、办税、缴费、开票平台。</a:t>
            </a:r>
            <a:endParaRPr lang="zh-CN" altLang="en-US" smtClean="0"/>
          </a:p>
          <a:p>
            <a:r>
              <a:rPr lang="zh-CN" altLang="en-US" smtClean="0"/>
              <a:t>伴随着放管服改革，我们发现纳税人缴费人的急难愁问题有了新焦点，其中，丰富多样的的网上办税缴费平台哪里下载，怎么登录，如何操作就是一个典型问题。</a:t>
            </a:r>
            <a:endParaRPr lang="zh-CN" altLang="en-US" smtClean="0"/>
          </a:p>
          <a:p>
            <a:r>
              <a:rPr lang="zh-CN" altLang="en-US" smtClean="0"/>
              <a:t>今天，我们就和大家分享一下我们梳理的</a:t>
            </a:r>
            <a:r>
              <a:rPr lang="en-US" altLang="zh-CN" smtClean="0"/>
              <a:t>10</a:t>
            </a:r>
            <a:r>
              <a:rPr lang="zh-CN" altLang="en-US" smtClean="0"/>
              <a:t>大平台常用登录操作集锦，希望用短短</a:t>
            </a:r>
            <a:r>
              <a:rPr lang="en-US" altLang="zh-CN" smtClean="0"/>
              <a:t>30</a:t>
            </a:r>
            <a:r>
              <a:rPr lang="zh-CN" altLang="en-US" smtClean="0"/>
              <a:t>分钟为您节省下多渠道问询、摸索的精力和时间。课后，我们也会将这个便民彩蛋礼包，发送给你们，希望成为您珍藏的办税宝典。</a:t>
            </a:r>
            <a:endParaRPr lang="zh-CN" altLang="en-US" smtClean="0"/>
          </a:p>
        </p:txBody>
      </p:sp>
      <p:sp>
        <p:nvSpPr>
          <p:cNvPr id="51204" name="灯片编号占位符 3"/>
          <p:cNvSpPr>
            <a:spLocks noGrp="1"/>
          </p:cNvSpPr>
          <p:nvPr>
            <p:ph type="sldNum" sz="quarter" idx="5"/>
          </p:nvPr>
        </p:nvSpPr>
        <p:spPr bwMode="auto">
          <a:noFill/>
          <a:ln>
            <a:miter lim="800000"/>
          </a:ln>
        </p:spPr>
        <p:txBody>
          <a:bodyPr/>
          <a:lstStyle/>
          <a:p>
            <a:fld id="{7D35094A-B1AB-447B-A801-F673992C4559}" type="slidenum">
              <a:rPr lang="zh-CN" altLang="en-US" smtClean="0"/>
            </a:fld>
            <a:endParaRPr lang="zh-CN"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幻灯片图像占位符 1"/>
          <p:cNvSpPr>
            <a:spLocks noGrp="1" noRot="1" noChangeAspect="1" noChangeArrowheads="1" noTextEdit="1"/>
          </p:cNvSpPr>
          <p:nvPr>
            <p:ph type="sldImg" idx="4294967295"/>
          </p:nvPr>
        </p:nvSpPr>
        <p:spPr>
          <a:ln>
            <a:miter lim="800000"/>
          </a:ln>
        </p:spPr>
      </p:sp>
      <p:sp>
        <p:nvSpPr>
          <p:cNvPr id="52227" name="文本占位符 2"/>
          <p:cNvSpPr>
            <a:spLocks noGrp="1" noChangeArrowheads="1"/>
          </p:cNvSpPr>
          <p:nvPr>
            <p:ph type="body" idx="4294967295"/>
          </p:nvPr>
        </p:nvSpPr>
        <p:spPr>
          <a:noFill/>
        </p:spPr>
        <p:txBody>
          <a:bodyPr/>
          <a:lstStyle/>
          <a:p>
            <a:endParaRPr lang="zh-CN"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rgbClr val="024997"/>
        </a:solidFill>
        <a:effectLst/>
      </p:bgPr>
    </p:bg>
    <p:spTree>
      <p:nvGrpSpPr>
        <p:cNvPr id="1" name=""/>
        <p:cNvGrpSpPr/>
        <p:nvPr/>
      </p:nvGrpSpPr>
      <p:grpSpPr>
        <a:xfrm>
          <a:off x="0" y="0"/>
          <a:ext cx="0" cy="0"/>
          <a:chOff x="0" y="0"/>
          <a:chExt cx="0" cy="0"/>
        </a:xfrm>
      </p:grpSpPr>
      <p:sp>
        <p:nvSpPr>
          <p:cNvPr id="12"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5BACBA66-79FC-444E-B963-D2EBE767C126}"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3"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4" name="灯片编号占位符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lstStyle/>
          <a:p>
            <a:pPr algn="r" eaLnBrk="1" fontAlgn="base" hangingPunct="1">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pPr fontAlgn="base"/>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p:nvPr>
        </p:nvSpPr>
        <p:spPr>
          <a:xfrm>
            <a:off x="838200" y="1825625"/>
            <a:ext cx="10515600" cy="4351338"/>
          </a:xfrm>
          <a:prstGeom prst="rect">
            <a:avLst/>
          </a:prstGeom>
        </p:spPr>
        <p:txBody>
          <a:bodyPr vert="eaVert"/>
          <a:lstStyle/>
          <a:p>
            <a:pPr lvl="0" fontAlgn="base"/>
            <a:r>
              <a:rPr lang="zh-CN" altLang="en-US" strike="noStrike" noProof="1"/>
              <a:t>单击此处编辑母版文本样式</a:t>
            </a:r>
            <a:endParaRPr lang="zh-CN" altLang="en-US" strike="noStrike" noProof="1"/>
          </a:p>
          <a:p>
            <a:pPr lvl="1" fontAlgn="base"/>
            <a:r>
              <a:rPr lang="zh-CN" altLang="en-US" strike="noStrike" noProof="1"/>
              <a:t>二级</a:t>
            </a:r>
            <a:endParaRPr lang="zh-CN" altLang="en-US" strike="noStrike" noProof="1"/>
          </a:p>
          <a:p>
            <a:pPr lvl="2" fontAlgn="base"/>
            <a:r>
              <a:rPr lang="zh-CN" altLang="en-US" strike="noStrike" noProof="1"/>
              <a:t>三级</a:t>
            </a:r>
            <a:endParaRPr lang="zh-CN" altLang="en-US" strike="noStrike" noProof="1"/>
          </a:p>
          <a:p>
            <a:pPr lvl="3" fontAlgn="base"/>
            <a:r>
              <a:rPr lang="zh-CN" altLang="en-US" strike="noStrike" noProof="1"/>
              <a:t>四级</a:t>
            </a:r>
            <a:endParaRPr lang="zh-CN" altLang="en-US" strike="noStrike" noProof="1"/>
          </a:p>
          <a:p>
            <a:pPr lvl="4" fontAlgn="base"/>
            <a:r>
              <a:rPr lang="zh-CN" altLang="en-US" strike="noStrike" noProof="1"/>
              <a:t>五级</a:t>
            </a:r>
            <a:endParaRPr lang="zh-CN" altLang="en-US" strike="noStrike" noProof="1"/>
          </a:p>
        </p:txBody>
      </p:sp>
      <p:sp>
        <p:nvSpPr>
          <p:cNvPr id="4" name="日期占位符 3"/>
          <p:cNvSpPr>
            <a:spLocks noGrp="1"/>
          </p:cNvSpPr>
          <p:nvPr>
            <p:ph type="dt" sz="half" idx="10"/>
          </p:nvPr>
        </p:nvSpPr>
        <p:spPr>
          <a:xfrm>
            <a:off x="838200" y="6356350"/>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3CF7EFFD-D85C-444C-A574-7185AE2184DB}"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a:xfrm>
            <a:off x="4038600" y="6356350"/>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a:xfrm>
            <a:off x="8610600" y="6356350"/>
            <a:ext cx="2743200" cy="365125"/>
          </a:xfrm>
        </p:spPr>
        <p:txBody>
          <a:bodyPr/>
          <a:lstStyle/>
          <a:p>
            <a:pPr lvl="0" eaLnBrk="1" fontAlgn="base" hangingPunct="1">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a:prstGeom prst="rect">
            <a:avLst/>
          </a:prstGeom>
        </p:spPr>
        <p:txBody>
          <a:bodyPr vert="eaVert"/>
          <a:lstStyle/>
          <a:p>
            <a:pPr fontAlgn="base"/>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p:nvPr>
        </p:nvSpPr>
        <p:spPr>
          <a:xfrm>
            <a:off x="838200" y="365125"/>
            <a:ext cx="7734300" cy="5811838"/>
          </a:xfrm>
          <a:prstGeom prst="rect">
            <a:avLst/>
          </a:prstGeom>
        </p:spPr>
        <p:txBody>
          <a:bodyPr vert="eaVert"/>
          <a:lstStyle/>
          <a:p>
            <a:pPr lvl="0" fontAlgn="base"/>
            <a:r>
              <a:rPr lang="zh-CN" altLang="en-US" strike="noStrike" noProof="1"/>
              <a:t>单击此处编辑母版文本样式</a:t>
            </a:r>
            <a:endParaRPr lang="zh-CN" altLang="en-US" strike="noStrike" noProof="1"/>
          </a:p>
          <a:p>
            <a:pPr lvl="1" fontAlgn="base"/>
            <a:r>
              <a:rPr lang="zh-CN" altLang="en-US" strike="noStrike" noProof="1"/>
              <a:t>二级</a:t>
            </a:r>
            <a:endParaRPr lang="zh-CN" altLang="en-US" strike="noStrike" noProof="1"/>
          </a:p>
          <a:p>
            <a:pPr lvl="2" fontAlgn="base"/>
            <a:r>
              <a:rPr lang="zh-CN" altLang="en-US" strike="noStrike" noProof="1"/>
              <a:t>三级</a:t>
            </a:r>
            <a:endParaRPr lang="zh-CN" altLang="en-US" strike="noStrike" noProof="1"/>
          </a:p>
          <a:p>
            <a:pPr lvl="3" fontAlgn="base"/>
            <a:r>
              <a:rPr lang="zh-CN" altLang="en-US" strike="noStrike" noProof="1"/>
              <a:t>四级</a:t>
            </a:r>
            <a:endParaRPr lang="zh-CN" altLang="en-US" strike="noStrike" noProof="1"/>
          </a:p>
          <a:p>
            <a:pPr lvl="4" fontAlgn="base"/>
            <a:r>
              <a:rPr lang="zh-CN" altLang="en-US" strike="noStrike" noProof="1"/>
              <a:t>五级</a:t>
            </a:r>
            <a:endParaRPr lang="zh-CN" altLang="en-US" strike="noStrike" noProof="1"/>
          </a:p>
        </p:txBody>
      </p:sp>
      <p:sp>
        <p:nvSpPr>
          <p:cNvPr id="4" name="日期占位符 3"/>
          <p:cNvSpPr>
            <a:spLocks noGrp="1"/>
          </p:cNvSpPr>
          <p:nvPr>
            <p:ph type="dt" sz="half" idx="10"/>
          </p:nvPr>
        </p:nvSpPr>
        <p:spPr>
          <a:xfrm>
            <a:off x="838200" y="6356350"/>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3CF7EFFD-D85C-444C-A574-7185AE2184DB}"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a:xfrm>
            <a:off x="4038600" y="6356350"/>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a:xfrm>
            <a:off x="8610600" y="6356350"/>
            <a:ext cx="2743200" cy="365125"/>
          </a:xfrm>
        </p:spPr>
        <p:txBody>
          <a:bodyPr/>
          <a:lstStyle/>
          <a:p>
            <a:pPr lvl="0" eaLnBrk="1" fontAlgn="base" hangingPunct="1">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5"/>
            <a:ext cx="10363200" cy="1470025"/>
          </a:xfrm>
        </p:spPr>
        <p:txBody>
          <a:body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34D8E693-EA2C-48D9-8767-4B9E074B1728}"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6" name="灯片编号占位符 5"/>
          <p:cNvSpPr>
            <a:spLocks noGrp="1"/>
          </p:cNvSpPr>
          <p:nvPr>
            <p:ph type="sldNum" sz="quarter" idx="12"/>
          </p:nvPr>
        </p:nvSpPr>
        <p:spPr/>
        <p:txBody>
          <a:body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34D8E693-EA2C-48D9-8767-4B9E074B1728}"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6" name="灯片编号占位符 5"/>
          <p:cNvSpPr>
            <a:spLocks noGrp="1"/>
          </p:cNvSpPr>
          <p:nvPr>
            <p:ph type="sldNum" sz="quarter" idx="12"/>
          </p:nvPr>
        </p:nvSpPr>
        <p:spPr/>
        <p:txBody>
          <a:body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613" y="4406900"/>
            <a:ext cx="10363200" cy="1362075"/>
          </a:xfrm>
        </p:spPr>
        <p:txBody>
          <a:bodyPr anchor="t"/>
          <a:lstStyle>
            <a:lvl1pPr algn="l">
              <a:defRPr sz="4000" b="1" cap="all"/>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963613"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34D8E693-EA2C-48D9-8767-4B9E074B1728}"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6" name="灯片编号占位符 5"/>
          <p:cNvSpPr>
            <a:spLocks noGrp="1"/>
          </p:cNvSpPr>
          <p:nvPr>
            <p:ph type="sldNum" sz="quarter" idx="12"/>
          </p:nvPr>
        </p:nvSpPr>
        <p:spPr/>
        <p:txBody>
          <a:body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34D8E693-EA2C-48D9-8767-4B9E074B1728}"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7" name="灯片编号占位符 6"/>
          <p:cNvSpPr>
            <a:spLocks noGrp="1"/>
          </p:cNvSpPr>
          <p:nvPr>
            <p:ph type="sldNum" sz="quarter" idx="12"/>
          </p:nvPr>
        </p:nvSpPr>
        <p:spPr/>
        <p:txBody>
          <a:body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34D8E693-EA2C-48D9-8767-4B9E074B1728}"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8" name="页脚占位符 7"/>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9" name="灯片编号占位符 8"/>
          <p:cNvSpPr>
            <a:spLocks noGrp="1"/>
          </p:cNvSpPr>
          <p:nvPr>
            <p:ph type="sldNum" sz="quarter" idx="12"/>
          </p:nvPr>
        </p:nvSpPr>
        <p:spPr/>
        <p:txBody>
          <a:body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34D8E693-EA2C-48D9-8767-4B9E074B1728}"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4" name="页脚占位符 3"/>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5" name="灯片编号占位符 4"/>
          <p:cNvSpPr>
            <a:spLocks noGrp="1"/>
          </p:cNvSpPr>
          <p:nvPr>
            <p:ph type="sldNum" sz="quarter" idx="12"/>
          </p:nvPr>
        </p:nvSpPr>
        <p:spPr/>
        <p:txBody>
          <a:body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34D8E693-EA2C-48D9-8767-4B9E074B1728}"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3" name="页脚占位符 2"/>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4" name="灯片编号占位符 3"/>
          <p:cNvSpPr>
            <a:spLocks noGrp="1"/>
          </p:cNvSpPr>
          <p:nvPr>
            <p:ph type="sldNum" sz="quarter" idx="12"/>
          </p:nvPr>
        </p:nvSpPr>
        <p:spPr/>
        <p:txBody>
          <a:body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3050"/>
            <a:ext cx="4011613" cy="1162050"/>
          </a:xfr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34D8E693-EA2C-48D9-8767-4B9E074B1728}"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7" name="灯片编号占位符 6"/>
          <p:cNvSpPr>
            <a:spLocks noGrp="1"/>
          </p:cNvSpPr>
          <p:nvPr>
            <p:ph type="sldNum" sz="quarter" idx="12"/>
          </p:nvPr>
        </p:nvSpPr>
        <p:spPr/>
        <p:txBody>
          <a:body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idx="1"/>
          </p:nvPr>
        </p:nvSpPr>
        <p:spPr>
          <a:xfrm>
            <a:off x="838200" y="1825625"/>
            <a:ext cx="10515600" cy="4351338"/>
          </a:xfrm>
          <a:prstGeom prst="rect">
            <a:avLst/>
          </a:prstGeo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二级</a:t>
            </a:r>
            <a:endParaRPr lang="zh-CN" altLang="en-US" strike="noStrike" noProof="1"/>
          </a:p>
          <a:p>
            <a:pPr lvl="2" fontAlgn="base"/>
            <a:r>
              <a:rPr lang="zh-CN" altLang="en-US" strike="noStrike" noProof="1"/>
              <a:t>三级</a:t>
            </a:r>
            <a:endParaRPr lang="zh-CN" altLang="en-US" strike="noStrike" noProof="1"/>
          </a:p>
          <a:p>
            <a:pPr lvl="3" fontAlgn="base"/>
            <a:r>
              <a:rPr lang="zh-CN" altLang="en-US" strike="noStrike" noProof="1"/>
              <a:t>四级</a:t>
            </a:r>
            <a:endParaRPr lang="zh-CN" altLang="en-US" strike="noStrike" noProof="1"/>
          </a:p>
          <a:p>
            <a:pPr lvl="4" fontAlgn="base"/>
            <a:r>
              <a:rPr lang="zh-CN" altLang="en-US" strike="noStrike" noProof="1"/>
              <a:t>五级</a:t>
            </a:r>
            <a:endParaRPr lang="zh-CN" altLang="en-US" strike="noStrike" noProof="1"/>
          </a:p>
        </p:txBody>
      </p:sp>
      <p:sp>
        <p:nvSpPr>
          <p:cNvPr id="4" name="日期占位符 3"/>
          <p:cNvSpPr>
            <a:spLocks noGrp="1"/>
          </p:cNvSpPr>
          <p:nvPr>
            <p:ph type="dt" sz="half" idx="10"/>
          </p:nvPr>
        </p:nvSpPr>
        <p:spPr>
          <a:xfrm>
            <a:off x="838200" y="6356350"/>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3CF7EFFD-D85C-444C-A574-7185AE2184DB}"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a:xfrm>
            <a:off x="4038600" y="6356350"/>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a:xfrm>
            <a:off x="8610600" y="6356350"/>
            <a:ext cx="2743200" cy="365125"/>
          </a:xfrm>
        </p:spPr>
        <p:txBody>
          <a:bodyPr/>
          <a:lstStyle/>
          <a:p>
            <a:pPr lvl="0" eaLnBrk="1" fontAlgn="base" hangingPunct="1">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188" y="4800600"/>
            <a:ext cx="7315200" cy="566738"/>
          </a:xfr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2389188" y="612775"/>
            <a:ext cx="7315200" cy="4114800"/>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zh-CN" alt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34D8E693-EA2C-48D9-8767-4B9E074B1728}"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7" name="灯片编号占位符 6"/>
          <p:cNvSpPr>
            <a:spLocks noGrp="1"/>
          </p:cNvSpPr>
          <p:nvPr>
            <p:ph type="sldNum" sz="quarter" idx="12"/>
          </p:nvPr>
        </p:nvSpPr>
        <p:spPr/>
        <p:txBody>
          <a:body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34D8E693-EA2C-48D9-8767-4B9E074B1728}"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6" name="灯片编号占位符 5"/>
          <p:cNvSpPr>
            <a:spLocks noGrp="1"/>
          </p:cNvSpPr>
          <p:nvPr>
            <p:ph type="sldNum" sz="quarter" idx="12"/>
          </p:nvPr>
        </p:nvSpPr>
        <p:spPr/>
        <p:txBody>
          <a:body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609600" y="274638"/>
            <a:ext cx="807720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34D8E693-EA2C-48D9-8767-4B9E074B1728}"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6" name="灯片编号占位符 5"/>
          <p:cNvSpPr>
            <a:spLocks noGrp="1"/>
          </p:cNvSpPr>
          <p:nvPr>
            <p:ph type="sldNum" sz="quarter" idx="12"/>
          </p:nvPr>
        </p:nvSpPr>
        <p:spPr/>
        <p:txBody>
          <a:body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5"/>
            <a:ext cx="10363200" cy="1470025"/>
          </a:xfrm>
        </p:spPr>
        <p:txBody>
          <a:body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11BADB65-B23E-4615-9DF2-FA0994582FAA}"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6" name="灯片编号占位符 5"/>
          <p:cNvSpPr>
            <a:spLocks noGrp="1"/>
          </p:cNvSpPr>
          <p:nvPr>
            <p:ph type="sldNum" sz="quarter" idx="12"/>
          </p:nvPr>
        </p:nvSpPr>
        <p:spPr/>
        <p:txBody>
          <a:body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11BADB65-B23E-4615-9DF2-FA0994582FAA}"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6" name="灯片编号占位符 5"/>
          <p:cNvSpPr>
            <a:spLocks noGrp="1"/>
          </p:cNvSpPr>
          <p:nvPr>
            <p:ph type="sldNum" sz="quarter" idx="12"/>
          </p:nvPr>
        </p:nvSpPr>
        <p:spPr/>
        <p:txBody>
          <a:body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613" y="4406900"/>
            <a:ext cx="10363200" cy="1362075"/>
          </a:xfrm>
        </p:spPr>
        <p:txBody>
          <a:bodyPr anchor="t"/>
          <a:lstStyle>
            <a:lvl1pPr algn="l">
              <a:defRPr sz="4000" b="1" cap="all"/>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963613"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11BADB65-B23E-4615-9DF2-FA0994582FAA}"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6" name="灯片编号占位符 5"/>
          <p:cNvSpPr>
            <a:spLocks noGrp="1"/>
          </p:cNvSpPr>
          <p:nvPr>
            <p:ph type="sldNum" sz="quarter" idx="12"/>
          </p:nvPr>
        </p:nvSpPr>
        <p:spPr/>
        <p:txBody>
          <a:body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11BADB65-B23E-4615-9DF2-FA0994582FAA}"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7" name="灯片编号占位符 6"/>
          <p:cNvSpPr>
            <a:spLocks noGrp="1"/>
          </p:cNvSpPr>
          <p:nvPr>
            <p:ph type="sldNum" sz="quarter" idx="12"/>
          </p:nvPr>
        </p:nvSpPr>
        <p:spPr/>
        <p:txBody>
          <a:body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11BADB65-B23E-4615-9DF2-FA0994582FAA}"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8" name="页脚占位符 7"/>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9" name="灯片编号占位符 8"/>
          <p:cNvSpPr>
            <a:spLocks noGrp="1"/>
          </p:cNvSpPr>
          <p:nvPr>
            <p:ph type="sldNum" sz="quarter" idx="12"/>
          </p:nvPr>
        </p:nvSpPr>
        <p:spPr/>
        <p:txBody>
          <a:body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11BADB65-B23E-4615-9DF2-FA0994582FAA}"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4" name="页脚占位符 3"/>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5" name="灯片编号占位符 4"/>
          <p:cNvSpPr>
            <a:spLocks noGrp="1"/>
          </p:cNvSpPr>
          <p:nvPr>
            <p:ph type="sldNum" sz="quarter" idx="12"/>
          </p:nvPr>
        </p:nvSpPr>
        <p:spPr/>
        <p:txBody>
          <a:body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11BADB65-B23E-4615-9DF2-FA0994582FAA}"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3" name="页脚占位符 2"/>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4" name="灯片编号占位符 3"/>
          <p:cNvSpPr>
            <a:spLocks noGrp="1"/>
          </p:cNvSpPr>
          <p:nvPr>
            <p:ph type="sldNum" sz="quarter" idx="12"/>
          </p:nvPr>
        </p:nvSpPr>
        <p:spPr/>
        <p:txBody>
          <a:body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a:prstGeom prst="rect">
            <a:avLst/>
          </a:prstGeom>
        </p:spPr>
        <p:txBody>
          <a:bodyPr anchor="b"/>
          <a:lstStyle>
            <a:lvl1pPr>
              <a:defRPr sz="6000"/>
            </a:lvl1pPr>
          </a:lstStyle>
          <a:p>
            <a:pPr fontAlgn="base"/>
            <a:r>
              <a:rPr lang="zh-CN" altLang="en-US" strike="noStrike" noProof="1"/>
              <a:t>单击此处编辑母版标题样式</a:t>
            </a:r>
            <a:endParaRPr lang="zh-CN" altLang="en-US" strike="noStrike" noProof="1"/>
          </a:p>
        </p:txBody>
      </p:sp>
      <p:sp>
        <p:nvSpPr>
          <p:cNvPr id="3" name="文本占位符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base"/>
            <a:r>
              <a:rPr lang="zh-CN" altLang="en-US" strike="noStrike" noProof="1"/>
              <a:t>单击此处编辑母版文本样式</a:t>
            </a:r>
            <a:endParaRPr lang="zh-CN" altLang="en-US" strike="noStrike" noProof="1"/>
          </a:p>
        </p:txBody>
      </p:sp>
      <p:sp>
        <p:nvSpPr>
          <p:cNvPr id="4" name="日期占位符 3"/>
          <p:cNvSpPr>
            <a:spLocks noGrp="1"/>
          </p:cNvSpPr>
          <p:nvPr>
            <p:ph type="dt" sz="half" idx="10"/>
          </p:nvPr>
        </p:nvSpPr>
        <p:spPr>
          <a:xfrm>
            <a:off x="838200" y="6356350"/>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3CF7EFFD-D85C-444C-A574-7185AE2184DB}"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a:xfrm>
            <a:off x="4038600" y="6356350"/>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a:xfrm>
            <a:off x="8610600" y="6356350"/>
            <a:ext cx="2743200" cy="365125"/>
          </a:xfrm>
        </p:spPr>
        <p:txBody>
          <a:bodyPr/>
          <a:lstStyle/>
          <a:p>
            <a:pPr lvl="0" eaLnBrk="1" fontAlgn="base" hangingPunct="1">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3050"/>
            <a:ext cx="4011613" cy="1162050"/>
          </a:xfr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11BADB65-B23E-4615-9DF2-FA0994582FAA}"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7" name="灯片编号占位符 6"/>
          <p:cNvSpPr>
            <a:spLocks noGrp="1"/>
          </p:cNvSpPr>
          <p:nvPr>
            <p:ph type="sldNum" sz="quarter" idx="12"/>
          </p:nvPr>
        </p:nvSpPr>
        <p:spPr/>
        <p:txBody>
          <a:body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188" y="4800600"/>
            <a:ext cx="7315200" cy="566738"/>
          </a:xfr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2389188" y="612775"/>
            <a:ext cx="7315200" cy="4114800"/>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zh-CN" alt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11BADB65-B23E-4615-9DF2-FA0994582FAA}"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7" name="灯片编号占位符 6"/>
          <p:cNvSpPr>
            <a:spLocks noGrp="1"/>
          </p:cNvSpPr>
          <p:nvPr>
            <p:ph type="sldNum" sz="quarter" idx="12"/>
          </p:nvPr>
        </p:nvSpPr>
        <p:spPr/>
        <p:txBody>
          <a:body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11BADB65-B23E-4615-9DF2-FA0994582FAA}"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6" name="灯片编号占位符 5"/>
          <p:cNvSpPr>
            <a:spLocks noGrp="1"/>
          </p:cNvSpPr>
          <p:nvPr>
            <p:ph type="sldNum" sz="quarter" idx="12"/>
          </p:nvPr>
        </p:nvSpPr>
        <p:spPr/>
        <p:txBody>
          <a:body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609600" y="274638"/>
            <a:ext cx="807720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defRPr/>
            </a:pPr>
            <a:fld id="{11BADB65-B23E-4615-9DF2-FA0994582FAA}"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6" name="灯片编号占位符 5"/>
          <p:cNvSpPr>
            <a:spLocks noGrp="1"/>
          </p:cNvSpPr>
          <p:nvPr>
            <p:ph type="sldNum" sz="quarter" idx="12"/>
          </p:nvPr>
        </p:nvSpPr>
        <p:spPr/>
        <p:txBody>
          <a:body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sz="half" idx="1"/>
          </p:nvPr>
        </p:nvSpPr>
        <p:spPr>
          <a:xfrm>
            <a:off x="838200" y="1825625"/>
            <a:ext cx="5181600" cy="4351338"/>
          </a:xfrm>
          <a:prstGeom prst="rect">
            <a:avLst/>
          </a:prstGeo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二级</a:t>
            </a:r>
            <a:endParaRPr lang="zh-CN" altLang="en-US" strike="noStrike" noProof="1"/>
          </a:p>
          <a:p>
            <a:pPr lvl="2" fontAlgn="base"/>
            <a:r>
              <a:rPr lang="zh-CN" altLang="en-US" strike="noStrike" noProof="1"/>
              <a:t>三级</a:t>
            </a:r>
            <a:endParaRPr lang="zh-CN" altLang="en-US" strike="noStrike" noProof="1"/>
          </a:p>
          <a:p>
            <a:pPr lvl="3" fontAlgn="base"/>
            <a:r>
              <a:rPr lang="zh-CN" altLang="en-US" strike="noStrike" noProof="1"/>
              <a:t>四级</a:t>
            </a:r>
            <a:endParaRPr lang="zh-CN" altLang="en-US" strike="noStrike" noProof="1"/>
          </a:p>
          <a:p>
            <a:pPr lvl="4" fontAlgn="base"/>
            <a:r>
              <a:rPr lang="zh-CN" altLang="en-US" strike="noStrike" noProof="1"/>
              <a:t>五级</a:t>
            </a:r>
            <a:endParaRPr lang="zh-CN" altLang="en-US" strike="noStrike" noProof="1"/>
          </a:p>
        </p:txBody>
      </p:sp>
      <p:sp>
        <p:nvSpPr>
          <p:cNvPr id="4" name="内容占位符 3"/>
          <p:cNvSpPr>
            <a:spLocks noGrp="1"/>
          </p:cNvSpPr>
          <p:nvPr>
            <p:ph sz="half" idx="2"/>
          </p:nvPr>
        </p:nvSpPr>
        <p:spPr>
          <a:xfrm>
            <a:off x="6172200" y="1825625"/>
            <a:ext cx="5181600" cy="4351338"/>
          </a:xfrm>
          <a:prstGeom prst="rect">
            <a:avLst/>
          </a:prstGeo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二级</a:t>
            </a:r>
            <a:endParaRPr lang="zh-CN" altLang="en-US" strike="noStrike" noProof="1"/>
          </a:p>
          <a:p>
            <a:pPr lvl="2" fontAlgn="base"/>
            <a:r>
              <a:rPr lang="zh-CN" altLang="en-US" strike="noStrike" noProof="1"/>
              <a:t>三级</a:t>
            </a:r>
            <a:endParaRPr lang="zh-CN" altLang="en-US" strike="noStrike" noProof="1"/>
          </a:p>
          <a:p>
            <a:pPr lvl="3" fontAlgn="base"/>
            <a:r>
              <a:rPr lang="zh-CN" altLang="en-US" strike="noStrike" noProof="1"/>
              <a:t>四级</a:t>
            </a:r>
            <a:endParaRPr lang="zh-CN" altLang="en-US" strike="noStrike" noProof="1"/>
          </a:p>
          <a:p>
            <a:pPr lvl="4" fontAlgn="base"/>
            <a:r>
              <a:rPr lang="zh-CN" altLang="en-US" strike="noStrike" noProof="1"/>
              <a:t>五级</a:t>
            </a:r>
            <a:endParaRPr lang="zh-CN" altLang="en-US" strike="noStrike" noProof="1"/>
          </a:p>
        </p:txBody>
      </p:sp>
      <p:sp>
        <p:nvSpPr>
          <p:cNvPr id="5" name="日期占位符 4"/>
          <p:cNvSpPr>
            <a:spLocks noGrp="1"/>
          </p:cNvSpPr>
          <p:nvPr>
            <p:ph type="dt" sz="half" idx="10"/>
          </p:nvPr>
        </p:nvSpPr>
        <p:spPr>
          <a:xfrm>
            <a:off x="838200" y="6356350"/>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3CF7EFFD-D85C-444C-A574-7185AE2184DB}"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a:xfrm>
            <a:off x="4038600" y="6356350"/>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灯片编号占位符 6"/>
          <p:cNvSpPr>
            <a:spLocks noGrp="1"/>
          </p:cNvSpPr>
          <p:nvPr>
            <p:ph type="sldNum" sz="quarter" idx="12"/>
          </p:nvPr>
        </p:nvSpPr>
        <p:spPr>
          <a:xfrm>
            <a:off x="8610600" y="6356350"/>
            <a:ext cx="2743200" cy="365125"/>
          </a:xfrm>
        </p:spPr>
        <p:txBody>
          <a:bodyPr/>
          <a:lstStyle/>
          <a:p>
            <a:pPr lvl="0" eaLnBrk="1" fontAlgn="base" hangingPunct="1">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a:prstGeom prst="rect">
            <a:avLst/>
          </a:prstGeom>
        </p:spPr>
        <p:txBody>
          <a:bodyPr/>
          <a:lstStyle/>
          <a:p>
            <a:pPr fontAlgn="base"/>
            <a:r>
              <a:rPr lang="zh-CN" altLang="en-US" strike="noStrike" noProof="1"/>
              <a:t>单击此处编辑母版标题样式</a:t>
            </a:r>
            <a:endParaRPr lang="zh-CN" altLang="en-US" strike="noStrike" noProof="1"/>
          </a:p>
        </p:txBody>
      </p:sp>
      <p:sp>
        <p:nvSpPr>
          <p:cNvPr id="3" name="文本占位符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a:t>单击此处编辑母版文本样式</a:t>
            </a:r>
            <a:endParaRPr lang="zh-CN" altLang="en-US" strike="noStrike" noProof="1"/>
          </a:p>
        </p:txBody>
      </p:sp>
      <p:sp>
        <p:nvSpPr>
          <p:cNvPr id="4" name="内容占位符 3"/>
          <p:cNvSpPr>
            <a:spLocks noGrp="1"/>
          </p:cNvSpPr>
          <p:nvPr>
            <p:ph sz="half" idx="2"/>
          </p:nvPr>
        </p:nvSpPr>
        <p:spPr>
          <a:xfrm>
            <a:off x="839788" y="2505075"/>
            <a:ext cx="5157787" cy="3684588"/>
          </a:xfrm>
          <a:prstGeom prst="rect">
            <a:avLst/>
          </a:prstGeo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二级</a:t>
            </a:r>
            <a:endParaRPr lang="zh-CN" altLang="en-US" strike="noStrike" noProof="1"/>
          </a:p>
          <a:p>
            <a:pPr lvl="2" fontAlgn="base"/>
            <a:r>
              <a:rPr lang="zh-CN" altLang="en-US" strike="noStrike" noProof="1"/>
              <a:t>三级</a:t>
            </a:r>
            <a:endParaRPr lang="zh-CN" altLang="en-US" strike="noStrike" noProof="1"/>
          </a:p>
          <a:p>
            <a:pPr lvl="3" fontAlgn="base"/>
            <a:r>
              <a:rPr lang="zh-CN" altLang="en-US" strike="noStrike" noProof="1"/>
              <a:t>四级</a:t>
            </a:r>
            <a:endParaRPr lang="zh-CN" altLang="en-US" strike="noStrike" noProof="1"/>
          </a:p>
          <a:p>
            <a:pPr lvl="4" fontAlgn="base"/>
            <a:r>
              <a:rPr lang="zh-CN" altLang="en-US" strike="noStrike" noProof="1"/>
              <a:t>五级</a:t>
            </a:r>
            <a:endParaRPr lang="zh-CN" altLang="en-US" strike="noStrike" noProof="1"/>
          </a:p>
        </p:txBody>
      </p:sp>
      <p:sp>
        <p:nvSpPr>
          <p:cNvPr id="5" name="文本占位符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a:t>单击此处编辑母版文本样式</a:t>
            </a:r>
            <a:endParaRPr lang="zh-CN" altLang="en-US" strike="noStrike" noProof="1"/>
          </a:p>
        </p:txBody>
      </p:sp>
      <p:sp>
        <p:nvSpPr>
          <p:cNvPr id="6" name="内容占位符 5"/>
          <p:cNvSpPr>
            <a:spLocks noGrp="1"/>
          </p:cNvSpPr>
          <p:nvPr>
            <p:ph sz="quarter" idx="4"/>
          </p:nvPr>
        </p:nvSpPr>
        <p:spPr>
          <a:xfrm>
            <a:off x="6172200" y="2505075"/>
            <a:ext cx="5183188" cy="3684588"/>
          </a:xfrm>
          <a:prstGeom prst="rect">
            <a:avLst/>
          </a:prstGeo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二级</a:t>
            </a:r>
            <a:endParaRPr lang="zh-CN" altLang="en-US" strike="noStrike" noProof="1"/>
          </a:p>
          <a:p>
            <a:pPr lvl="2" fontAlgn="base"/>
            <a:r>
              <a:rPr lang="zh-CN" altLang="en-US" strike="noStrike" noProof="1"/>
              <a:t>三级</a:t>
            </a:r>
            <a:endParaRPr lang="zh-CN" altLang="en-US" strike="noStrike" noProof="1"/>
          </a:p>
          <a:p>
            <a:pPr lvl="3" fontAlgn="base"/>
            <a:r>
              <a:rPr lang="zh-CN" altLang="en-US" strike="noStrike" noProof="1"/>
              <a:t>四级</a:t>
            </a:r>
            <a:endParaRPr lang="zh-CN" altLang="en-US" strike="noStrike" noProof="1"/>
          </a:p>
          <a:p>
            <a:pPr lvl="4" fontAlgn="base"/>
            <a:r>
              <a:rPr lang="zh-CN" altLang="en-US" strike="noStrike" noProof="1"/>
              <a:t>五级</a:t>
            </a:r>
            <a:endParaRPr lang="zh-CN" altLang="en-US" strike="noStrike" noProof="1"/>
          </a:p>
        </p:txBody>
      </p:sp>
      <p:sp>
        <p:nvSpPr>
          <p:cNvPr id="7" name="日期占位符 6"/>
          <p:cNvSpPr>
            <a:spLocks noGrp="1"/>
          </p:cNvSpPr>
          <p:nvPr>
            <p:ph type="dt" sz="half" idx="10"/>
          </p:nvPr>
        </p:nvSpPr>
        <p:spPr>
          <a:xfrm>
            <a:off x="838200" y="6356350"/>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3CF7EFFD-D85C-444C-A574-7185AE2184DB}"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页脚占位符 7"/>
          <p:cNvSpPr>
            <a:spLocks noGrp="1"/>
          </p:cNvSpPr>
          <p:nvPr>
            <p:ph type="ftr" sz="quarter" idx="11"/>
          </p:nvPr>
        </p:nvSpPr>
        <p:spPr>
          <a:xfrm>
            <a:off x="4038600" y="6356350"/>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灯片编号占位符 8"/>
          <p:cNvSpPr>
            <a:spLocks noGrp="1"/>
          </p:cNvSpPr>
          <p:nvPr>
            <p:ph type="sldNum" sz="quarter" idx="12"/>
          </p:nvPr>
        </p:nvSpPr>
        <p:spPr>
          <a:xfrm>
            <a:off x="8610600" y="6356350"/>
            <a:ext cx="2743200" cy="365125"/>
          </a:xfrm>
        </p:spPr>
        <p:txBody>
          <a:bodyPr/>
          <a:lstStyle/>
          <a:p>
            <a:pPr lvl="0" eaLnBrk="1" fontAlgn="base" hangingPunct="1">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pPr fontAlgn="base"/>
            <a:r>
              <a:rPr lang="zh-CN" altLang="en-US" strike="noStrike" noProof="1"/>
              <a:t>单击此处编辑母版标题样式</a:t>
            </a:r>
            <a:endParaRPr lang="zh-CN" altLang="en-US" strike="noStrike" noProof="1"/>
          </a:p>
        </p:txBody>
      </p:sp>
      <p:sp>
        <p:nvSpPr>
          <p:cNvPr id="3" name="日期占位符 2"/>
          <p:cNvSpPr>
            <a:spLocks noGrp="1"/>
          </p:cNvSpPr>
          <p:nvPr>
            <p:ph type="dt" sz="half" idx="10"/>
          </p:nvPr>
        </p:nvSpPr>
        <p:spPr>
          <a:xfrm>
            <a:off x="838200" y="6356350"/>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3CF7EFFD-D85C-444C-A574-7185AE2184DB}"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a:xfrm>
            <a:off x="4038600" y="6356350"/>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灯片编号占位符 4"/>
          <p:cNvSpPr>
            <a:spLocks noGrp="1"/>
          </p:cNvSpPr>
          <p:nvPr>
            <p:ph type="sldNum" sz="quarter" idx="12"/>
          </p:nvPr>
        </p:nvSpPr>
        <p:spPr>
          <a:xfrm>
            <a:off x="8610600" y="6356350"/>
            <a:ext cx="2743200" cy="365125"/>
          </a:xfrm>
        </p:spPr>
        <p:txBody>
          <a:bodyPr/>
          <a:lstStyle/>
          <a:p>
            <a:pPr lvl="0" eaLnBrk="1" fontAlgn="base" hangingPunct="1">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3CF7EFFD-D85C-444C-A574-7185AE2184DB}"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a:xfrm>
            <a:off x="4038600" y="6356350"/>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灯片编号占位符 3"/>
          <p:cNvSpPr>
            <a:spLocks noGrp="1"/>
          </p:cNvSpPr>
          <p:nvPr>
            <p:ph type="sldNum" sz="quarter" idx="12"/>
          </p:nvPr>
        </p:nvSpPr>
        <p:spPr>
          <a:xfrm>
            <a:off x="8610600" y="6356350"/>
            <a:ext cx="2743200" cy="365125"/>
          </a:xfrm>
        </p:spPr>
        <p:txBody>
          <a:bodyPr/>
          <a:lstStyle/>
          <a:p>
            <a:pPr lvl="0" eaLnBrk="1" fontAlgn="base" hangingPunct="1">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a:prstGeom prst="rect">
            <a:avLst/>
          </a:prstGeom>
        </p:spPr>
        <p:txBody>
          <a:bodyPr anchor="b"/>
          <a:lstStyle>
            <a:lvl1pPr>
              <a:defRPr sz="3200"/>
            </a:lvl1pPr>
          </a:lstStyle>
          <a:p>
            <a:pPr fontAlgn="base"/>
            <a:r>
              <a:rPr lang="zh-CN" altLang="en-US" strike="noStrike" noProof="1"/>
              <a:t>单击此处编辑母版标题样式</a:t>
            </a:r>
            <a:endParaRPr lang="zh-CN" altLang="en-US" strike="noStrike" noProof="1"/>
          </a:p>
        </p:txBody>
      </p:sp>
      <p:sp>
        <p:nvSpPr>
          <p:cNvPr id="3" name="内容占位符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a:t>单击此处编辑母版文本样式</a:t>
            </a:r>
            <a:endParaRPr lang="zh-CN" altLang="en-US" strike="noStrike" noProof="1"/>
          </a:p>
          <a:p>
            <a:pPr lvl="1" fontAlgn="base"/>
            <a:r>
              <a:rPr lang="zh-CN" altLang="en-US" strike="noStrike" noProof="1"/>
              <a:t>二级</a:t>
            </a:r>
            <a:endParaRPr lang="zh-CN" altLang="en-US" strike="noStrike" noProof="1"/>
          </a:p>
          <a:p>
            <a:pPr lvl="2" fontAlgn="base"/>
            <a:r>
              <a:rPr lang="zh-CN" altLang="en-US" strike="noStrike" noProof="1"/>
              <a:t>三级</a:t>
            </a:r>
            <a:endParaRPr lang="zh-CN" altLang="en-US" strike="noStrike" noProof="1"/>
          </a:p>
          <a:p>
            <a:pPr lvl="3" fontAlgn="base"/>
            <a:r>
              <a:rPr lang="zh-CN" altLang="en-US" strike="noStrike" noProof="1"/>
              <a:t>四级</a:t>
            </a:r>
            <a:endParaRPr lang="zh-CN" altLang="en-US" strike="noStrike" noProof="1"/>
          </a:p>
          <a:p>
            <a:pPr lvl="4" fontAlgn="base"/>
            <a:r>
              <a:rPr lang="zh-CN" altLang="en-US" strike="noStrike" noProof="1"/>
              <a:t>五级</a:t>
            </a:r>
            <a:endParaRPr lang="zh-CN" altLang="en-US" strike="noStrike" noProof="1"/>
          </a:p>
        </p:txBody>
      </p:sp>
      <p:sp>
        <p:nvSpPr>
          <p:cNvPr id="4" name="文本占位符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base"/>
            <a:r>
              <a:rPr lang="zh-CN" altLang="en-US" strike="noStrike" noProof="1"/>
              <a:t>单击此处编辑母版文本样式</a:t>
            </a:r>
            <a:endParaRPr lang="zh-CN" altLang="en-US" strike="noStrike" noProof="1"/>
          </a:p>
        </p:txBody>
      </p:sp>
      <p:sp>
        <p:nvSpPr>
          <p:cNvPr id="5" name="日期占位符 4"/>
          <p:cNvSpPr>
            <a:spLocks noGrp="1"/>
          </p:cNvSpPr>
          <p:nvPr>
            <p:ph type="dt" sz="half" idx="10"/>
          </p:nvPr>
        </p:nvSpPr>
        <p:spPr>
          <a:xfrm>
            <a:off x="838200" y="6356350"/>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3CF7EFFD-D85C-444C-A574-7185AE2184DB}"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a:xfrm>
            <a:off x="4038600" y="6356350"/>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灯片编号占位符 6"/>
          <p:cNvSpPr>
            <a:spLocks noGrp="1"/>
          </p:cNvSpPr>
          <p:nvPr>
            <p:ph type="sldNum" sz="quarter" idx="12"/>
          </p:nvPr>
        </p:nvSpPr>
        <p:spPr>
          <a:xfrm>
            <a:off x="8610600" y="6356350"/>
            <a:ext cx="2743200" cy="365125"/>
          </a:xfrm>
        </p:spPr>
        <p:txBody>
          <a:bodyPr/>
          <a:lstStyle/>
          <a:p>
            <a:pPr lvl="0" eaLnBrk="1" fontAlgn="base" hangingPunct="1">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a:prstGeom prst="rect">
            <a:avLst/>
          </a:prstGeom>
        </p:spPr>
        <p:txBody>
          <a:bodyPr anchor="b"/>
          <a:lstStyle>
            <a:lvl1pPr>
              <a:defRPr sz="3200"/>
            </a:lvl1pPr>
          </a:lstStyle>
          <a:p>
            <a:pPr fontAlgn="base"/>
            <a:r>
              <a:rPr lang="zh-CN" altLang="en-US" strike="noStrike" noProof="1"/>
              <a:t>单击此处编辑母版标题样式</a:t>
            </a:r>
            <a:endParaRPr lang="zh-CN" altLang="en-US" strike="noStrike" noProof="1"/>
          </a:p>
        </p:txBody>
      </p:sp>
      <p:sp>
        <p:nvSpPr>
          <p:cNvPr id="3" name="图片占位符 2"/>
          <p:cNvSpPr>
            <a:spLocks noGrp="1"/>
          </p:cNvSpPr>
          <p:nvPr>
            <p:ph type="pic" idx="1"/>
          </p:nvPr>
        </p:nvSpPr>
        <p:spPr>
          <a:xfrm>
            <a:off x="5183188" y="987425"/>
            <a:ext cx="6172200" cy="4873625"/>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90000"/>
              </a:lnSpc>
              <a:spcBef>
                <a:spcPts val="1000"/>
              </a:spcBef>
              <a:spcAft>
                <a:spcPct val="0"/>
              </a:spcAft>
              <a:buClrTx/>
              <a:buSzTx/>
              <a:buFont typeface="Arial" panose="020B0604020202020204" pitchFamily="34" charset="0"/>
              <a:buNone/>
              <a:defRPr/>
            </a:pPr>
            <a:endParaRPr kumimoji="0" lang="zh-CN" alt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base"/>
            <a:r>
              <a:rPr lang="zh-CN" altLang="en-US" strike="noStrike" noProof="1"/>
              <a:t>单击此处编辑母版文本样式</a:t>
            </a:r>
            <a:endParaRPr lang="zh-CN" altLang="en-US" strike="noStrike" noProof="1"/>
          </a:p>
        </p:txBody>
      </p:sp>
      <p:sp>
        <p:nvSpPr>
          <p:cNvPr id="5" name="日期占位符 4"/>
          <p:cNvSpPr>
            <a:spLocks noGrp="1"/>
          </p:cNvSpPr>
          <p:nvPr>
            <p:ph type="dt" sz="half" idx="10"/>
          </p:nvPr>
        </p:nvSpPr>
        <p:spPr>
          <a:xfrm>
            <a:off x="838200" y="6356350"/>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3CF7EFFD-D85C-444C-A574-7185AE2184DB}" type="datetimeFigureOut">
              <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a:xfrm>
            <a:off x="4038600" y="6356350"/>
            <a:ext cx="4114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灯片编号占位符 6"/>
          <p:cNvSpPr>
            <a:spLocks noGrp="1"/>
          </p:cNvSpPr>
          <p:nvPr>
            <p:ph type="sldNum" sz="quarter" idx="12"/>
          </p:nvPr>
        </p:nvSpPr>
        <p:spPr>
          <a:xfrm>
            <a:off x="8610600" y="6356350"/>
            <a:ext cx="2743200" cy="365125"/>
          </a:xfrm>
        </p:spPr>
        <p:txBody>
          <a:bodyPr/>
          <a:lstStyle/>
          <a:p>
            <a:pPr lvl="0" eaLnBrk="1" fontAlgn="base" hangingPunct="1">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2.png"/><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2" Type="http://schemas.openxmlformats.org/officeDocument/2006/relationships/theme" Target="../theme/theme3.xml"/><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24997"/>
        </a:solidFill>
        <a:effectLst/>
      </p:bgPr>
    </p:bg>
    <p:spTree>
      <p:nvGrpSpPr>
        <p:cNvPr id="1" name=""/>
        <p:cNvGrpSpPr/>
        <p:nvPr/>
      </p:nvGrpSpPr>
      <p:grpSpPr>
        <a:xfrm>
          <a:off x="0" y="0"/>
          <a:ext cx="0" cy="0"/>
          <a:chOff x="0" y="0"/>
          <a:chExt cx="0" cy="0"/>
        </a:xfrm>
      </p:grpSpPr>
      <p:grpSp>
        <p:nvGrpSpPr>
          <p:cNvPr id="3" name="组合 2"/>
          <p:cNvGrpSpPr/>
          <p:nvPr userDrawn="1"/>
        </p:nvGrpSpPr>
        <p:grpSpPr>
          <a:xfrm>
            <a:off x="4156075" y="5798820"/>
            <a:ext cx="3879850" cy="954405"/>
            <a:chOff x="7251" y="9298"/>
            <a:chExt cx="6110" cy="1503"/>
          </a:xfrm>
        </p:grpSpPr>
        <p:pic>
          <p:nvPicPr>
            <p:cNvPr id="6152" name="图片 2" descr="税享天地"/>
            <p:cNvPicPr>
              <a:picLocks noChangeAspect="1"/>
            </p:cNvPicPr>
            <p:nvPr/>
          </p:nvPicPr>
          <p:blipFill>
            <a:blip r:embed="rId12" cstate="print"/>
            <a:stretch>
              <a:fillRect/>
            </a:stretch>
          </p:blipFill>
          <p:spPr>
            <a:xfrm>
              <a:off x="8042" y="9298"/>
              <a:ext cx="5319" cy="1502"/>
            </a:xfrm>
            <a:prstGeom prst="rect">
              <a:avLst/>
            </a:prstGeom>
            <a:noFill/>
            <a:ln w="9525">
              <a:noFill/>
            </a:ln>
          </p:spPr>
        </p:pic>
        <p:sp>
          <p:nvSpPr>
            <p:cNvPr id="2" name="矩形 1"/>
            <p:cNvSpPr/>
            <p:nvPr/>
          </p:nvSpPr>
          <p:spPr>
            <a:xfrm>
              <a:off x="7251" y="9298"/>
              <a:ext cx="6110" cy="1503"/>
            </a:xfrm>
            <a:prstGeom prst="rect">
              <a:avLst/>
            </a:prstGeom>
            <a:solidFill>
              <a:srgbClr val="024997">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zh-CN" altLang="en-US"/>
            </a:p>
          </p:txBody>
        </p:sp>
      </p:grpSp>
      <p:pic>
        <p:nvPicPr>
          <p:cNvPr id="4" name="图片 3" descr="12366纳税缴费服务"/>
          <p:cNvPicPr>
            <a:picLocks noChangeAspect="1"/>
          </p:cNvPicPr>
          <p:nvPr userDrawn="1"/>
        </p:nvPicPr>
        <p:blipFill>
          <a:blip r:embed="rId13" cstate="print"/>
          <a:stretch>
            <a:fillRect/>
          </a:stretch>
        </p:blipFill>
        <p:spPr>
          <a:xfrm>
            <a:off x="204470" y="98425"/>
            <a:ext cx="853440" cy="52324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hf sldNum="0"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等线 Light" pitchFamily="2" charset="-122"/>
          <a:ea typeface="等线 Light" pitchFamily="2" charset="-122"/>
        </a:defRPr>
      </a:lvl2pPr>
      <a:lvl3pPr algn="l" rtl="0" eaLnBrk="0" fontAlgn="base" hangingPunct="0">
        <a:lnSpc>
          <a:spcPct val="90000"/>
        </a:lnSpc>
        <a:spcBef>
          <a:spcPct val="0"/>
        </a:spcBef>
        <a:spcAft>
          <a:spcPct val="0"/>
        </a:spcAft>
        <a:defRPr sz="4400">
          <a:solidFill>
            <a:schemeClr val="tx1"/>
          </a:solidFill>
          <a:latin typeface="等线 Light" pitchFamily="2" charset="-122"/>
          <a:ea typeface="等线 Light" pitchFamily="2" charset="-122"/>
        </a:defRPr>
      </a:lvl3pPr>
      <a:lvl4pPr algn="l" rtl="0" eaLnBrk="0" fontAlgn="base" hangingPunct="0">
        <a:lnSpc>
          <a:spcPct val="90000"/>
        </a:lnSpc>
        <a:spcBef>
          <a:spcPct val="0"/>
        </a:spcBef>
        <a:spcAft>
          <a:spcPct val="0"/>
        </a:spcAft>
        <a:defRPr sz="4400">
          <a:solidFill>
            <a:schemeClr val="tx1"/>
          </a:solidFill>
          <a:latin typeface="等线 Light" pitchFamily="2" charset="-122"/>
          <a:ea typeface="等线 Light" pitchFamily="2" charset="-122"/>
        </a:defRPr>
      </a:lvl4pPr>
      <a:lvl5pPr algn="l" rtl="0" eaLnBrk="0" fontAlgn="base" hangingPunct="0">
        <a:lnSpc>
          <a:spcPct val="90000"/>
        </a:lnSpc>
        <a:spcBef>
          <a:spcPct val="0"/>
        </a:spcBef>
        <a:spcAft>
          <a:spcPct val="0"/>
        </a:spcAft>
        <a:defRPr sz="4400">
          <a:solidFill>
            <a:schemeClr val="tx1"/>
          </a:solidFill>
          <a:latin typeface="等线 Light" pitchFamily="2" charset="-122"/>
          <a:ea typeface="等线 Light" pitchFamily="2" charset="-122"/>
        </a:defRPr>
      </a:lvl5pPr>
      <a:lvl6pPr marL="457200"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6pPr>
      <a:lvl7pPr marL="914400"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7pPr>
      <a:lvl8pPr marL="1371600"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8pPr>
      <a:lvl9pPr marL="1828800" algn="l" rtl="0" fontAlgn="base">
        <a:lnSpc>
          <a:spcPct val="90000"/>
        </a:lnSpc>
        <a:spcBef>
          <a:spcPct val="0"/>
        </a:spcBef>
        <a:spcAft>
          <a:spcPct val="0"/>
        </a:spcAft>
        <a:defRPr sz="4400">
          <a:solidFill>
            <a:schemeClr val="tx1"/>
          </a:solidFill>
          <a:latin typeface="等线 Light" pitchFamily="2" charset="-122"/>
          <a:ea typeface="等线 Light" pitchFamily="2" charset="-122"/>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2050" name="标题占位符 1"/>
          <p:cNvSpPr>
            <a:spLocks noGrp="1"/>
          </p:cNvSpPr>
          <p:nvPr>
            <p:ph type="title"/>
          </p:nvPr>
        </p:nvSpPr>
        <p:spPr>
          <a:xfrm>
            <a:off x="609600" y="274638"/>
            <a:ext cx="10972800" cy="1143000"/>
          </a:xfrm>
          <a:prstGeom prst="rect">
            <a:avLst/>
          </a:prstGeom>
          <a:noFill/>
          <a:ln w="9525">
            <a:noFill/>
          </a:ln>
        </p:spPr>
        <p:txBody>
          <a:bodyPr anchor="ctr"/>
          <a:lstStyle/>
          <a:p>
            <a:pPr lvl="0"/>
            <a:r>
              <a:rPr lang="zh-CN" altLang="en-US" dirty="0"/>
              <a:t>单击此处编辑母版标题样式</a:t>
            </a:r>
            <a:endParaRPr lang="zh-CN" altLang="en-US" dirty="0"/>
          </a:p>
        </p:txBody>
      </p:sp>
      <p:sp>
        <p:nvSpPr>
          <p:cNvPr id="2051" name="文本占位符 2"/>
          <p:cNvSpPr>
            <a:spLocks noGrp="1"/>
          </p:cNvSpPr>
          <p:nvPr>
            <p:ph type="body"/>
          </p:nvPr>
        </p:nvSpPr>
        <p:spPr>
          <a:xfrm>
            <a:off x="609600" y="1600200"/>
            <a:ext cx="10972800" cy="4525963"/>
          </a:xfrm>
          <a:prstGeom prst="rect">
            <a:avLst/>
          </a:prstGeom>
          <a:noFill/>
          <a:ln w="9525">
            <a:noFill/>
          </a:ln>
        </p:spPr>
        <p:txBody>
          <a:bodyPr anchor="t"/>
          <a:lstStyle/>
          <a:p>
            <a:pPr lvl="0"/>
            <a:r>
              <a:rPr lang="zh-CN" altLang="en-US" dirty="0"/>
              <a:t>单击此处编辑母版文本样式</a:t>
            </a:r>
            <a:endParaRPr lang="zh-CN" altLang="en-US" dirty="0"/>
          </a:p>
          <a:p>
            <a:pPr lvl="1" indent="-285750"/>
            <a:r>
              <a:rPr lang="zh-CN" altLang="en-US" dirty="0"/>
              <a:t>第二级</a:t>
            </a:r>
            <a:endParaRPr lang="zh-CN" altLang="en-US" dirty="0"/>
          </a:p>
          <a:p>
            <a:pPr lvl="2" indent="-228600"/>
            <a:r>
              <a:rPr lang="zh-CN" altLang="en-US" dirty="0"/>
              <a:t>第三级</a:t>
            </a:r>
            <a:endParaRPr lang="zh-CN" altLang="en-US" dirty="0"/>
          </a:p>
          <a:p>
            <a:pPr lvl="3" indent="-228600"/>
            <a:r>
              <a:rPr lang="zh-CN" altLang="en-US" dirty="0"/>
              <a:t>第四级</a:t>
            </a:r>
            <a:endParaRPr lang="zh-CN" altLang="en-US" dirty="0"/>
          </a:p>
          <a:p>
            <a:pPr lvl="4" indent="-228600"/>
            <a:r>
              <a:rPr lang="zh-CN" altLang="en-US" dirty="0"/>
              <a:t>第五级</a:t>
            </a:r>
            <a:endParaRPr lang="zh-CN" altLang="en-US" dirty="0"/>
          </a:p>
        </p:txBody>
      </p:sp>
      <p:sp>
        <p:nvSpPr>
          <p:cNvPr id="4" name="日期占位符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34D8E693-EA2C-48D9-8767-4B9E074B1728}"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5" name="页脚占位符 4"/>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6" name="灯片编号占位符 5"/>
          <p:cNvSpPr>
            <a:spLocks noGrp="1"/>
          </p:cNvSpPr>
          <p:nvPr>
            <p:ph type="sldNum" sz="quarter" idx="4"/>
          </p:nvPr>
        </p:nvSpPr>
        <p:spPr>
          <a:xfrm>
            <a:off x="8737600" y="6356350"/>
            <a:ext cx="2844800" cy="365125"/>
          </a:xfrm>
          <a:prstGeom prst="rect">
            <a:avLst/>
          </a:prstGeom>
        </p:spPr>
        <p:txBody>
          <a:bodyPr vert="horz" lIns="91440" tIns="45720" rIns="91440" bIns="45720" rtlCol="0" anchor="ctr"/>
          <a:lstStyle>
            <a:lvl1pPr algn="r">
              <a:defRPr sz="1200">
                <a:solidFill>
                  <a:srgbClr val="898989"/>
                </a:solidFill>
              </a:defRPr>
            </a:lvl1p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2pPr>
      <a:lvl3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3pPr>
      <a:lvl4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4pPr>
      <a:lvl5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5pPr>
      <a:lvl6pPr marL="4572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6pPr>
      <a:lvl7pPr marL="9144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7pPr>
      <a:lvl8pPr marL="13716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8pPr>
      <a:lvl9pPr marL="18288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3074" name="标题占位符 1"/>
          <p:cNvSpPr>
            <a:spLocks noGrp="1"/>
          </p:cNvSpPr>
          <p:nvPr>
            <p:ph type="title"/>
          </p:nvPr>
        </p:nvSpPr>
        <p:spPr>
          <a:xfrm>
            <a:off x="609600" y="274638"/>
            <a:ext cx="10972800" cy="1143000"/>
          </a:xfrm>
          <a:prstGeom prst="rect">
            <a:avLst/>
          </a:prstGeom>
          <a:noFill/>
          <a:ln w="9525">
            <a:noFill/>
          </a:ln>
        </p:spPr>
        <p:txBody>
          <a:bodyPr anchor="ctr"/>
          <a:lstStyle/>
          <a:p>
            <a:pPr lvl="0"/>
            <a:r>
              <a:rPr lang="zh-CN" altLang="en-US" dirty="0"/>
              <a:t>单击此处编辑母版标题样式</a:t>
            </a:r>
            <a:endParaRPr lang="zh-CN" altLang="en-US" dirty="0"/>
          </a:p>
        </p:txBody>
      </p:sp>
      <p:sp>
        <p:nvSpPr>
          <p:cNvPr id="3075" name="文本占位符 2"/>
          <p:cNvSpPr>
            <a:spLocks noGrp="1"/>
          </p:cNvSpPr>
          <p:nvPr>
            <p:ph type="body"/>
          </p:nvPr>
        </p:nvSpPr>
        <p:spPr>
          <a:xfrm>
            <a:off x="609600" y="1600200"/>
            <a:ext cx="10972800" cy="4525963"/>
          </a:xfrm>
          <a:prstGeom prst="rect">
            <a:avLst/>
          </a:prstGeom>
          <a:noFill/>
          <a:ln w="9525">
            <a:noFill/>
          </a:ln>
        </p:spPr>
        <p:txBody>
          <a:bodyPr anchor="t"/>
          <a:lstStyle/>
          <a:p>
            <a:pPr lvl="0"/>
            <a:r>
              <a:rPr lang="zh-CN" altLang="en-US" dirty="0"/>
              <a:t>单击此处编辑母版文本样式</a:t>
            </a:r>
            <a:endParaRPr lang="zh-CN" altLang="en-US" dirty="0"/>
          </a:p>
          <a:p>
            <a:pPr lvl="1" indent="-285750"/>
            <a:r>
              <a:rPr lang="zh-CN" altLang="en-US" dirty="0"/>
              <a:t>第二级</a:t>
            </a:r>
            <a:endParaRPr lang="zh-CN" altLang="en-US" dirty="0"/>
          </a:p>
          <a:p>
            <a:pPr lvl="2" indent="-228600"/>
            <a:r>
              <a:rPr lang="zh-CN" altLang="en-US" dirty="0"/>
              <a:t>第三级</a:t>
            </a:r>
            <a:endParaRPr lang="zh-CN" altLang="en-US" dirty="0"/>
          </a:p>
          <a:p>
            <a:pPr lvl="3" indent="-228600"/>
            <a:r>
              <a:rPr lang="zh-CN" altLang="en-US" dirty="0"/>
              <a:t>第四级</a:t>
            </a:r>
            <a:endParaRPr lang="zh-CN" altLang="en-US" dirty="0"/>
          </a:p>
          <a:p>
            <a:pPr lvl="4" indent="-228600"/>
            <a:r>
              <a:rPr lang="zh-CN" altLang="en-US" dirty="0"/>
              <a:t>第五级</a:t>
            </a:r>
            <a:endParaRPr lang="zh-CN" altLang="en-US" dirty="0"/>
          </a:p>
        </p:txBody>
      </p:sp>
      <p:sp>
        <p:nvSpPr>
          <p:cNvPr id="4" name="日期占位符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11BADB65-B23E-4615-9DF2-FA0994582FAA}" type="datetimeFigureOut">
              <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rPr>
            </a:fld>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5" name="页脚占位符 4"/>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等线" pitchFamily="2" charset="-122"/>
              <a:ea typeface="等线" pitchFamily="2" charset="-122"/>
              <a:cs typeface="+mn-cs"/>
            </a:endParaRPr>
          </a:p>
        </p:txBody>
      </p:sp>
      <p:sp>
        <p:nvSpPr>
          <p:cNvPr id="6" name="灯片编号占位符 5"/>
          <p:cNvSpPr>
            <a:spLocks noGrp="1"/>
          </p:cNvSpPr>
          <p:nvPr>
            <p:ph type="sldNum" sz="quarter" idx="4"/>
          </p:nvPr>
        </p:nvSpPr>
        <p:spPr>
          <a:xfrm>
            <a:off x="8737600" y="6356350"/>
            <a:ext cx="2844800" cy="365125"/>
          </a:xfrm>
          <a:prstGeom prst="rect">
            <a:avLst/>
          </a:prstGeom>
        </p:spPr>
        <p:txBody>
          <a:bodyPr vert="horz" lIns="91440" tIns="45720" rIns="91440" bIns="45720" rtlCol="0" anchor="ctr"/>
          <a:lstStyle>
            <a:lvl1pPr algn="r">
              <a:defRPr sz="1200">
                <a:solidFill>
                  <a:srgbClr val="898989"/>
                </a:solidFill>
              </a:defRPr>
            </a:lvl1pPr>
          </a:lstStyle>
          <a:p>
            <a:pPr lvl="0" fontAlgn="base">
              <a:buNone/>
            </a:pPr>
            <a:fld id="{9A0DB2DC-4C9A-4742-B13C-FB6460FD3503}" type="slidenum">
              <a:rPr lang="zh-CN" altLang="en-US" strike="noStrike" noProof="1" dirty="0">
                <a:latin typeface="等线" pitchFamily="2" charset="-122"/>
                <a:ea typeface="等线" pitchFamily="2" charset="-122"/>
                <a:cs typeface="+mn-cs"/>
              </a:rPr>
            </a:fld>
            <a:endParaRPr lang="zh-CN" altLang="en-US" strike="noStrike" noProof="1">
              <a:latin typeface="等线" pitchFamily="2" charset="-122"/>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2pPr>
      <a:lvl3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3pPr>
      <a:lvl4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4pPr>
      <a:lvl5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defRPr>
      </a:lvl5pPr>
      <a:lvl6pPr marL="4572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6pPr>
      <a:lvl7pPr marL="9144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7pPr>
      <a:lvl8pPr marL="13716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8pPr>
      <a:lvl9pPr marL="18288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7" Type="http://schemas.openxmlformats.org/officeDocument/2006/relationships/notesSlide" Target="../notesSlides/notesSlide5.xml"/><Relationship Id="rId6" Type="http://schemas.openxmlformats.org/officeDocument/2006/relationships/slideLayout" Target="../slideLayouts/slideLayout1.xml"/><Relationship Id="rId5" Type="http://schemas.microsoft.com/office/2007/relationships/diagramDrawing" Target="../diagrams/drawing4.xml"/><Relationship Id="rId4" Type="http://schemas.openxmlformats.org/officeDocument/2006/relationships/diagramColors" Target="../diagrams/colors4.xml"/><Relationship Id="rId3" Type="http://schemas.openxmlformats.org/officeDocument/2006/relationships/diagramQuickStyle" Target="../diagrams/quickStyle4.xml"/><Relationship Id="rId2" Type="http://schemas.openxmlformats.org/officeDocument/2006/relationships/diagramLayout" Target="../diagrams/layout4.xml"/><Relationship Id="rId1" Type="http://schemas.openxmlformats.org/officeDocument/2006/relationships/diagramData" Target="../diagrams/data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7" Type="http://schemas.openxmlformats.org/officeDocument/2006/relationships/notesSlide" Target="../notesSlides/notesSlide6.xml"/><Relationship Id="rId6" Type="http://schemas.openxmlformats.org/officeDocument/2006/relationships/slideLayout" Target="../slideLayouts/slideLayout1.xml"/><Relationship Id="rId5" Type="http://schemas.microsoft.com/office/2007/relationships/diagramDrawing" Target="../diagrams/drawing5.xml"/><Relationship Id="rId4" Type="http://schemas.openxmlformats.org/officeDocument/2006/relationships/diagramColors" Target="../diagrams/colors5.xml"/><Relationship Id="rId3" Type="http://schemas.openxmlformats.org/officeDocument/2006/relationships/diagramQuickStyle" Target="../diagrams/quickStyle5.xml"/><Relationship Id="rId2" Type="http://schemas.openxmlformats.org/officeDocument/2006/relationships/diagramLayout" Target="../diagrams/layout5.xml"/><Relationship Id="rId1" Type="http://schemas.openxmlformats.org/officeDocument/2006/relationships/diagramData" Target="../diagrams/data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4.xml.rels><?xml version="1.0" encoding="UTF-8" standalone="yes"?>
<Relationships xmlns="http://schemas.openxmlformats.org/package/2006/relationships"><Relationship Id="rId7" Type="http://schemas.openxmlformats.org/officeDocument/2006/relationships/notesSlide" Target="../notesSlides/notesSlide2.xml"/><Relationship Id="rId6" Type="http://schemas.openxmlformats.org/officeDocument/2006/relationships/slideLayout" Target="../slideLayouts/slideLayout1.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7" Type="http://schemas.openxmlformats.org/officeDocument/2006/relationships/notesSlide" Target="../notesSlides/notesSlide3.xml"/><Relationship Id="rId6" Type="http://schemas.openxmlformats.org/officeDocument/2006/relationships/slideLayout" Target="../slideLayouts/slideLayout1.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7" Type="http://schemas.openxmlformats.org/officeDocument/2006/relationships/notesSlide" Target="../notesSlides/notesSlide4.xml"/><Relationship Id="rId6" Type="http://schemas.openxmlformats.org/officeDocument/2006/relationships/slideLayout" Target="../slideLayouts/slideLayout1.xml"/><Relationship Id="rId5" Type="http://schemas.microsoft.com/office/2007/relationships/diagramDrawing" Target="../diagrams/drawing3.xml"/><Relationship Id="rId4" Type="http://schemas.openxmlformats.org/officeDocument/2006/relationships/diagramColors" Target="../diagrams/colors3.xml"/><Relationship Id="rId3" Type="http://schemas.openxmlformats.org/officeDocument/2006/relationships/diagramQuickStyle" Target="../diagrams/quickStyle3.xml"/><Relationship Id="rId2" Type="http://schemas.openxmlformats.org/officeDocument/2006/relationships/diagramLayout" Target="../diagrams/layout3.xml"/><Relationship Id="rId1" Type="http://schemas.openxmlformats.org/officeDocument/2006/relationships/diagramData" Target="../diagrams/data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标题 3073"/>
          <p:cNvSpPr>
            <a:spLocks noGrp="1" noChangeArrowheads="1"/>
          </p:cNvSpPr>
          <p:nvPr>
            <p:ph type="ctrTitle" idx="4294967295"/>
          </p:nvPr>
        </p:nvSpPr>
        <p:spPr bwMode="auto">
          <a:xfrm>
            <a:off x="2238375" y="3786188"/>
            <a:ext cx="9501188" cy="684212"/>
          </a:xfrm>
          <a:prstGeom prst="rect">
            <a:avLst/>
          </a:prstGeom>
          <a:noFill/>
          <a:ln>
            <a:miter lim="800000"/>
          </a:ln>
        </p:spPr>
        <p:txBody>
          <a:bodyPr anchor="ctr"/>
          <a:lstStyle/>
          <a:p>
            <a:pPr algn="ctr" eaLnBrk="1" hangingPunct="1">
              <a:lnSpc>
                <a:spcPts val="6100"/>
              </a:lnSpc>
            </a:pPr>
            <a:r>
              <a:rPr lang="zh-CN" altLang="en-US" sz="4000" b="1" smtClean="0">
                <a:solidFill>
                  <a:schemeClr val="bg1"/>
                </a:solidFill>
                <a:latin typeface="等线" pitchFamily="2" charset="-122"/>
                <a:ea typeface="等线" pitchFamily="2" charset="-122"/>
              </a:rPr>
              <a:t>研发费用加计扣除优惠</a:t>
            </a:r>
            <a:br>
              <a:rPr lang="en-US" altLang="zh-CN" sz="4000" b="1" smtClean="0">
                <a:solidFill>
                  <a:schemeClr val="bg1"/>
                </a:solidFill>
                <a:latin typeface="等线" pitchFamily="2" charset="-122"/>
                <a:ea typeface="等线" pitchFamily="2" charset="-122"/>
              </a:rPr>
            </a:br>
            <a:r>
              <a:rPr lang="zh-CN" altLang="en-US" sz="2400" b="1" smtClean="0">
                <a:solidFill>
                  <a:schemeClr val="bg1"/>
                </a:solidFill>
                <a:latin typeface="等线" pitchFamily="2" charset="-122"/>
                <a:ea typeface="等线" pitchFamily="2" charset="-122"/>
              </a:rPr>
              <a:t>主讲人：姜   健</a:t>
            </a:r>
            <a:br>
              <a:rPr lang="en-US" altLang="zh-CN" sz="2400" b="1" smtClean="0">
                <a:solidFill>
                  <a:schemeClr val="bg1"/>
                </a:solidFill>
                <a:latin typeface="等线" pitchFamily="2" charset="-122"/>
                <a:ea typeface="等线" pitchFamily="2" charset="-122"/>
              </a:rPr>
            </a:br>
            <a:br>
              <a:rPr lang="en-US" altLang="zh-CN" sz="3600" b="1" smtClean="0">
                <a:solidFill>
                  <a:schemeClr val="bg1"/>
                </a:solidFill>
                <a:latin typeface="黑体" panose="02010600030101010101" pitchFamily="49" charset="-122"/>
                <a:ea typeface="黑体" panose="02010600030101010101" pitchFamily="49" charset="-122"/>
              </a:rPr>
            </a:br>
            <a:endParaRPr lang="zh-CN" altLang="zh-CN" sz="2800" b="1" smtClean="0">
              <a:solidFill>
                <a:schemeClr val="bg1"/>
              </a:solidFill>
              <a:latin typeface="黑体" panose="02010600030101010101" pitchFamily="49" charset="-122"/>
              <a:ea typeface="黑体" panose="02010600030101010101" pitchFamily="49" charset="-122"/>
            </a:endParaRPr>
          </a:p>
        </p:txBody>
      </p:sp>
      <p:sp>
        <p:nvSpPr>
          <p:cNvPr id="3075" name="副标题 3074"/>
          <p:cNvSpPr>
            <a:spLocks noGrp="1"/>
          </p:cNvSpPr>
          <p:nvPr>
            <p:ph type="subTitle" idx="4294967295"/>
          </p:nvPr>
        </p:nvSpPr>
        <p:spPr>
          <a:xfrm>
            <a:off x="9674225" y="5694363"/>
            <a:ext cx="2517775" cy="566737"/>
          </a:xfrm>
          <a:prstGeom prst="rect">
            <a:avLst/>
          </a:prstGeom>
        </p:spPr>
        <p:txBody>
          <a:bodyPr/>
          <a:lstStyle/>
          <a:p>
            <a:pPr eaLnBrk="1" hangingPunct="1">
              <a:buFontTx/>
              <a:buNone/>
              <a:defRPr/>
            </a:pPr>
            <a:r>
              <a:rPr lang="en-US" sz="2400" b="1" noProof="1">
                <a:solidFill>
                  <a:schemeClr val="bg1"/>
                </a:solidFill>
                <a:effectLst>
                  <a:outerShdw blurRad="50800" dist="38100" dir="13500000" algn="br" rotWithShape="0">
                    <a:prstClr val="black">
                      <a:alpha val="40000"/>
                    </a:prstClr>
                  </a:outerShdw>
                </a:effectLst>
                <a:ea typeface="等线" pitchFamily="2" charset="-122"/>
              </a:rPr>
              <a:t> </a:t>
            </a:r>
            <a:r>
              <a:rPr lang="en-US" sz="2400" b="1" noProof="1" smtClean="0">
                <a:solidFill>
                  <a:schemeClr val="bg1"/>
                </a:solidFill>
                <a:effectLst>
                  <a:outerShdw blurRad="50800" dist="38100" dir="13500000" algn="br" rotWithShape="0">
                    <a:prstClr val="black">
                      <a:alpha val="40000"/>
                    </a:prstClr>
                  </a:outerShdw>
                </a:effectLst>
                <a:ea typeface="等线" pitchFamily="2" charset="-122"/>
              </a:rPr>
              <a:t>2021</a:t>
            </a:r>
            <a:r>
              <a:rPr lang="zh-CN" altLang="en-US" sz="2400" b="1" noProof="1" smtClean="0">
                <a:solidFill>
                  <a:schemeClr val="bg1"/>
                </a:solidFill>
                <a:effectLst>
                  <a:outerShdw blurRad="50800" dist="38100" dir="13500000" algn="br" rotWithShape="0">
                    <a:prstClr val="black">
                      <a:alpha val="40000"/>
                    </a:prstClr>
                  </a:outerShdw>
                </a:effectLst>
              </a:rPr>
              <a:t>年</a:t>
            </a:r>
            <a:r>
              <a:rPr lang="en-US" altLang="zh-CN" sz="2400" b="1" noProof="1" smtClean="0">
                <a:solidFill>
                  <a:schemeClr val="bg1"/>
                </a:solidFill>
                <a:effectLst>
                  <a:outerShdw blurRad="50800" dist="38100" dir="13500000" algn="br" rotWithShape="0">
                    <a:prstClr val="black">
                      <a:alpha val="40000"/>
                    </a:prstClr>
                  </a:outerShdw>
                </a:effectLst>
              </a:rPr>
              <a:t>10</a:t>
            </a:r>
            <a:r>
              <a:rPr lang="zh-CN" altLang="en-US" sz="2400" b="1" noProof="1" smtClean="0">
                <a:solidFill>
                  <a:schemeClr val="bg1"/>
                </a:solidFill>
                <a:effectLst>
                  <a:outerShdw blurRad="50800" dist="38100" dir="13500000" algn="br" rotWithShape="0">
                    <a:prstClr val="black">
                      <a:alpha val="40000"/>
                    </a:prstClr>
                  </a:outerShdw>
                </a:effectLst>
              </a:rPr>
              <a:t>月</a:t>
            </a:r>
            <a:endParaRPr lang="zh-CN" altLang="en-US" sz="2400" b="1" noProof="1">
              <a:solidFill>
                <a:schemeClr val="bg1"/>
              </a:solidFill>
              <a:effectLst>
                <a:outerShdw blurRad="50800" dist="38100" dir="13500000" algn="br" rotWithShape="0">
                  <a:prstClr val="black">
                    <a:alpha val="40000"/>
                  </a:prstClr>
                </a:outerShdw>
              </a:effectLst>
            </a:endParaRPr>
          </a:p>
        </p:txBody>
      </p:sp>
      <p:pic>
        <p:nvPicPr>
          <p:cNvPr id="13316" name="图片 5" descr="税徽 "/>
          <p:cNvPicPr>
            <a:picLocks noChangeAspect="1" noChangeArrowheads="1"/>
          </p:cNvPicPr>
          <p:nvPr/>
        </p:nvPicPr>
        <p:blipFill>
          <a:blip r:embed="rId1"/>
          <a:srcRect/>
          <a:stretch>
            <a:fillRect/>
          </a:stretch>
        </p:blipFill>
        <p:spPr bwMode="auto">
          <a:xfrm>
            <a:off x="738188" y="2562225"/>
            <a:ext cx="1847850" cy="155416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p:nvPr/>
        </p:nvGrpSpPr>
        <p:grpSpPr bwMode="auto">
          <a:xfrm>
            <a:off x="666750" y="2071688"/>
            <a:ext cx="7683500" cy="765175"/>
            <a:chOff x="6196533" y="1545228"/>
            <a:chExt cx="5928256" cy="590671"/>
          </a:xfrm>
        </p:grpSpPr>
        <p:sp>
          <p:nvSpPr>
            <p:cNvPr id="17" name="菱形 16"/>
            <p:cNvSpPr/>
            <p:nvPr/>
          </p:nvSpPr>
          <p:spPr>
            <a:xfrm>
              <a:off x="6368011" y="1545228"/>
              <a:ext cx="591601" cy="590671"/>
            </a:xfrm>
            <a:prstGeom prst="diamond">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sz="2400">
                <a:solidFill>
                  <a:schemeClr val="accent1"/>
                </a:solidFill>
                <a:latin typeface="微软雅黑 Light" pitchFamily="34" charset="-122"/>
                <a:ea typeface="微软雅黑 Light" pitchFamily="34" charset="-122"/>
              </a:endParaRPr>
            </a:p>
          </p:txBody>
        </p:sp>
        <p:sp>
          <p:nvSpPr>
            <p:cNvPr id="22545" name="文本框 17"/>
            <p:cNvSpPr txBox="1">
              <a:spLocks noChangeArrowheads="1"/>
            </p:cNvSpPr>
            <p:nvPr/>
          </p:nvSpPr>
          <p:spPr bwMode="auto">
            <a:xfrm>
              <a:off x="7058825" y="1608952"/>
              <a:ext cx="5065964" cy="403896"/>
            </a:xfrm>
            <a:prstGeom prst="rect">
              <a:avLst/>
            </a:prstGeom>
            <a:noFill/>
            <a:ln w="9525">
              <a:noFill/>
              <a:miter lim="800000"/>
            </a:ln>
          </p:spPr>
          <p:txBody>
            <a:bodyPr>
              <a:spAutoFit/>
            </a:bodyPr>
            <a:lstStyle/>
            <a:p>
              <a:pPr eaLnBrk="1" hangingPunct="1"/>
              <a:r>
                <a:rPr lang="zh-CN" altLang="en-US" sz="2800" b="1">
                  <a:solidFill>
                    <a:schemeClr val="bg1"/>
                  </a:solidFill>
                  <a:latin typeface="黑体" panose="02010600030101010101" pitchFamily="49" charset="-122"/>
                  <a:ea typeface="黑体" panose="02010600030101010101" pitchFamily="49" charset="-122"/>
                </a:rPr>
                <a:t>研发费用税前加计扣除相关优惠政策</a:t>
              </a:r>
              <a:endParaRPr lang="zh-CN" altLang="en-US" sz="2800" b="1">
                <a:solidFill>
                  <a:schemeClr val="bg1"/>
                </a:solidFill>
                <a:latin typeface="黑体" panose="02010600030101010101" pitchFamily="49" charset="-122"/>
                <a:ea typeface="黑体" panose="02010600030101010101" pitchFamily="49" charset="-122"/>
              </a:endParaRPr>
            </a:p>
          </p:txBody>
        </p:sp>
        <p:sp>
          <p:nvSpPr>
            <p:cNvPr id="22546" name="椭圆 19"/>
            <p:cNvSpPr>
              <a:spLocks noChangeArrowheads="1"/>
            </p:cNvSpPr>
            <p:nvPr/>
          </p:nvSpPr>
          <p:spPr bwMode="auto">
            <a:xfrm>
              <a:off x="6196533" y="1585533"/>
              <a:ext cx="919774" cy="500976"/>
            </a:xfrm>
            <a:prstGeom prst="ellipse">
              <a:avLst/>
            </a:prstGeom>
            <a:noFill/>
            <a:ln w="12700">
              <a:noFill/>
              <a:round/>
            </a:ln>
          </p:spPr>
          <p:txBody>
            <a:bodyPr>
              <a:spAutoFit/>
            </a:bodyPr>
            <a:lstStyle/>
            <a:p>
              <a:pPr algn="ctr"/>
              <a:r>
                <a:rPr lang="en-US" altLang="zh-CN" sz="2400">
                  <a:solidFill>
                    <a:schemeClr val="bg1"/>
                  </a:solidFill>
                  <a:latin typeface="微软雅黑" panose="020B0503020204020204" pitchFamily="34" charset="-122"/>
                  <a:ea typeface="微软雅黑" panose="020B0503020204020204" pitchFamily="34" charset="-122"/>
                </a:rPr>
                <a:t>01</a:t>
              </a:r>
              <a:endParaRPr lang="zh-CN" altLang="en-US" sz="2400">
                <a:solidFill>
                  <a:schemeClr val="bg1"/>
                </a:solidFill>
                <a:latin typeface="微软雅黑" panose="020B0503020204020204" pitchFamily="34" charset="-122"/>
                <a:ea typeface="微软雅黑" panose="020B0503020204020204" pitchFamily="34" charset="-122"/>
              </a:endParaRPr>
            </a:p>
          </p:txBody>
        </p:sp>
      </p:grpSp>
      <p:grpSp>
        <p:nvGrpSpPr>
          <p:cNvPr id="3" name="组合 20"/>
          <p:cNvGrpSpPr/>
          <p:nvPr/>
        </p:nvGrpSpPr>
        <p:grpSpPr bwMode="auto">
          <a:xfrm>
            <a:off x="666750" y="3257550"/>
            <a:ext cx="5321300" cy="815975"/>
            <a:chOff x="6196533" y="1506311"/>
            <a:chExt cx="4106907" cy="629588"/>
          </a:xfrm>
        </p:grpSpPr>
        <p:sp>
          <p:nvSpPr>
            <p:cNvPr id="22" name="菱形 21"/>
            <p:cNvSpPr/>
            <p:nvPr/>
          </p:nvSpPr>
          <p:spPr>
            <a:xfrm>
              <a:off x="6368063" y="1545507"/>
              <a:ext cx="590552" cy="590392"/>
            </a:xfrm>
            <a:prstGeom prst="diamond">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sz="2400">
                <a:solidFill>
                  <a:schemeClr val="accent1"/>
                </a:solidFill>
                <a:latin typeface="微软雅黑 Light" pitchFamily="34" charset="-122"/>
                <a:ea typeface="微软雅黑 Light" pitchFamily="34" charset="-122"/>
              </a:endParaRPr>
            </a:p>
          </p:txBody>
        </p:sp>
        <p:sp>
          <p:nvSpPr>
            <p:cNvPr id="23" name="文本框 22"/>
            <p:cNvSpPr txBox="1"/>
            <p:nvPr/>
          </p:nvSpPr>
          <p:spPr>
            <a:xfrm>
              <a:off x="7044379" y="1506311"/>
              <a:ext cx="3259061" cy="402986"/>
            </a:xfrm>
            <a:prstGeom prst="rect">
              <a:avLst/>
            </a:prstGeom>
            <a:noFill/>
          </p:spPr>
          <p:txBody>
            <a:bodyPr>
              <a:spAutoFit/>
            </a:bodyPr>
            <a:lstStyle/>
            <a:p>
              <a:pPr fontAlgn="auto">
                <a:spcBef>
                  <a:spcPts val="0"/>
                </a:spcBef>
                <a:spcAft>
                  <a:spcPts val="0"/>
                </a:spcAft>
                <a:defRPr/>
              </a:pPr>
              <a:endParaRPr lang="zh-CN" altLang="en-US" sz="2800" spc="300" dirty="0">
                <a:solidFill>
                  <a:schemeClr val="accent1"/>
                </a:solidFill>
                <a:latin typeface="微软雅黑 Light" pitchFamily="34" charset="-122"/>
                <a:ea typeface="微软雅黑 Light" pitchFamily="34" charset="-122"/>
              </a:endParaRPr>
            </a:p>
          </p:txBody>
        </p:sp>
        <p:sp>
          <p:nvSpPr>
            <p:cNvPr id="22543" name="椭圆 24"/>
            <p:cNvSpPr>
              <a:spLocks noChangeArrowheads="1"/>
            </p:cNvSpPr>
            <p:nvPr/>
          </p:nvSpPr>
          <p:spPr bwMode="auto">
            <a:xfrm>
              <a:off x="6196533" y="1585533"/>
              <a:ext cx="919774" cy="500976"/>
            </a:xfrm>
            <a:prstGeom prst="ellipse">
              <a:avLst/>
            </a:prstGeom>
            <a:noFill/>
            <a:ln w="12700">
              <a:noFill/>
              <a:round/>
            </a:ln>
          </p:spPr>
          <p:txBody>
            <a:bodyPr>
              <a:spAutoFit/>
            </a:bodyPr>
            <a:lstStyle/>
            <a:p>
              <a:pPr algn="ctr"/>
              <a:r>
                <a:rPr lang="en-US" altLang="zh-CN" sz="2400">
                  <a:solidFill>
                    <a:schemeClr val="bg1"/>
                  </a:solidFill>
                  <a:latin typeface="微软雅黑" panose="020B0503020204020204" pitchFamily="34" charset="-122"/>
                  <a:ea typeface="微软雅黑" panose="020B0503020204020204" pitchFamily="34" charset="-122"/>
                </a:rPr>
                <a:t>02</a:t>
              </a:r>
              <a:endParaRPr lang="zh-CN" altLang="en-US" sz="2400">
                <a:solidFill>
                  <a:schemeClr val="bg1"/>
                </a:solidFill>
                <a:latin typeface="微软雅黑" panose="020B0503020204020204" pitchFamily="34" charset="-122"/>
                <a:ea typeface="微软雅黑" panose="020B0503020204020204" pitchFamily="34" charset="-122"/>
              </a:endParaRPr>
            </a:p>
          </p:txBody>
        </p:sp>
      </p:grpSp>
      <p:grpSp>
        <p:nvGrpSpPr>
          <p:cNvPr id="4" name="组合 35"/>
          <p:cNvGrpSpPr/>
          <p:nvPr/>
        </p:nvGrpSpPr>
        <p:grpSpPr bwMode="auto">
          <a:xfrm>
            <a:off x="9112250" y="912813"/>
            <a:ext cx="2481263" cy="1550987"/>
            <a:chOff x="7979573" y="3067669"/>
            <a:chExt cx="2005572" cy="1401931"/>
          </a:xfrm>
        </p:grpSpPr>
        <p:sp>
          <p:nvSpPr>
            <p:cNvPr id="37" name="文本框 36"/>
            <p:cNvSpPr txBox="1"/>
            <p:nvPr/>
          </p:nvSpPr>
          <p:spPr>
            <a:xfrm>
              <a:off x="7979573" y="3067669"/>
              <a:ext cx="2005572" cy="922663"/>
            </a:xfrm>
            <a:prstGeom prst="rect">
              <a:avLst/>
            </a:prstGeom>
            <a:noFill/>
          </p:spPr>
          <p:txBody>
            <a:bodyPr>
              <a:spAutoFit/>
            </a:bodyPr>
            <a:lstStyle/>
            <a:p>
              <a:pPr algn="r" fontAlgn="auto">
                <a:spcBef>
                  <a:spcPts val="0"/>
                </a:spcBef>
                <a:spcAft>
                  <a:spcPts val="0"/>
                </a:spcAft>
                <a:defRPr/>
              </a:pPr>
              <a:r>
                <a:rPr lang="zh-CN" altLang="en-US" sz="5400" b="1" spc="600" dirty="0">
                  <a:solidFill>
                    <a:schemeClr val="bg1"/>
                  </a:solidFill>
                  <a:latin typeface="微软雅黑" panose="020B0503020204020204" pitchFamily="34" charset="-122"/>
                  <a:ea typeface="微软雅黑" panose="020B0503020204020204" pitchFamily="34" charset="-122"/>
                </a:rPr>
                <a:t>目 录</a:t>
              </a:r>
              <a:endParaRPr lang="zh-CN" altLang="en-US" sz="5400" b="1" spc="600" dirty="0">
                <a:solidFill>
                  <a:schemeClr val="bg1"/>
                </a:solidFill>
                <a:latin typeface="微软雅黑" panose="020B0503020204020204" pitchFamily="34" charset="-122"/>
                <a:ea typeface="微软雅黑" panose="020B0503020204020204" pitchFamily="34" charset="-122"/>
              </a:endParaRPr>
            </a:p>
          </p:txBody>
        </p:sp>
        <p:sp>
          <p:nvSpPr>
            <p:cNvPr id="22540" name="矩形 37"/>
            <p:cNvSpPr>
              <a:spLocks noChangeArrowheads="1"/>
            </p:cNvSpPr>
            <p:nvPr/>
          </p:nvSpPr>
          <p:spPr bwMode="auto">
            <a:xfrm>
              <a:off x="8405679" y="3873164"/>
              <a:ext cx="1467992" cy="596436"/>
            </a:xfrm>
            <a:prstGeom prst="rect">
              <a:avLst/>
            </a:prstGeom>
            <a:noFill/>
            <a:ln w="9525">
              <a:noFill/>
              <a:miter lim="800000"/>
            </a:ln>
          </p:spPr>
          <p:txBody>
            <a:bodyPr>
              <a:spAutoFit/>
            </a:bodyPr>
            <a:lstStyle/>
            <a:p>
              <a:pPr algn="dist">
                <a:lnSpc>
                  <a:spcPct val="150000"/>
                </a:lnSpc>
              </a:pPr>
              <a:r>
                <a:rPr lang="en-US" altLang="zh-CN" sz="2800">
                  <a:solidFill>
                    <a:schemeClr val="bg1"/>
                  </a:solidFill>
                  <a:latin typeface="华文细黑" panose="02010600040101010101" pitchFamily="2" charset="-122"/>
                  <a:ea typeface="华文细黑" panose="02010600040101010101" pitchFamily="2" charset="-122"/>
                </a:rPr>
                <a:t>Contents</a:t>
              </a:r>
              <a:endParaRPr lang="zh-CN" altLang="en-US" sz="2800">
                <a:solidFill>
                  <a:schemeClr val="bg1"/>
                </a:solidFill>
                <a:latin typeface="华文细黑" panose="02010600040101010101" pitchFamily="2" charset="-122"/>
                <a:ea typeface="华文细黑" panose="02010600040101010101" pitchFamily="2" charset="-122"/>
              </a:endParaRPr>
            </a:p>
          </p:txBody>
        </p:sp>
      </p:grpSp>
      <p:sp>
        <p:nvSpPr>
          <p:cNvPr id="22533" name="文本框 10"/>
          <p:cNvSpPr txBox="1">
            <a:spLocks noChangeArrowheads="1"/>
          </p:cNvSpPr>
          <p:nvPr/>
        </p:nvSpPr>
        <p:spPr bwMode="auto">
          <a:xfrm>
            <a:off x="1819275" y="3392488"/>
            <a:ext cx="10134600" cy="523875"/>
          </a:xfrm>
          <a:prstGeom prst="rect">
            <a:avLst/>
          </a:prstGeom>
          <a:noFill/>
          <a:ln w="9525">
            <a:noFill/>
            <a:miter lim="800000"/>
          </a:ln>
        </p:spPr>
        <p:txBody>
          <a:bodyPr>
            <a:spAutoFit/>
          </a:bodyPr>
          <a:lstStyle/>
          <a:p>
            <a:pPr eaLnBrk="1" hangingPunct="1"/>
            <a:r>
              <a:rPr lang="en-US" altLang="zh-CN" sz="2800" b="1">
                <a:solidFill>
                  <a:srgbClr val="FFFF00"/>
                </a:solidFill>
                <a:latin typeface="黑体" panose="02010600030101010101" pitchFamily="49" charset="-122"/>
                <a:ea typeface="黑体" panose="02010600030101010101" pitchFamily="49" charset="-122"/>
              </a:rPr>
              <a:t>《</a:t>
            </a:r>
            <a:r>
              <a:rPr lang="zh-CN" altLang="en-US" sz="2800" b="1">
                <a:solidFill>
                  <a:srgbClr val="FFFF00"/>
                </a:solidFill>
                <a:latin typeface="黑体" panose="02010600030101010101" pitchFamily="49" charset="-122"/>
                <a:ea typeface="黑体" panose="02010600030101010101" pitchFamily="49" charset="-122"/>
              </a:rPr>
              <a:t>关于进一步落实研发费用加计扣除政策有关问题的公告</a:t>
            </a:r>
            <a:r>
              <a:rPr lang="en-US" altLang="zh-CN" sz="2800" b="1">
                <a:solidFill>
                  <a:srgbClr val="FFFF00"/>
                </a:solidFill>
                <a:latin typeface="黑体" panose="02010600030101010101" pitchFamily="49" charset="-122"/>
                <a:ea typeface="黑体" panose="02010600030101010101" pitchFamily="49" charset="-122"/>
              </a:rPr>
              <a:t>》</a:t>
            </a:r>
            <a:endParaRPr lang="en-US" altLang="zh-CN" sz="2800" b="1">
              <a:solidFill>
                <a:srgbClr val="FFFF00"/>
              </a:solidFill>
              <a:latin typeface="黑体" panose="02010600030101010101" pitchFamily="49" charset="-122"/>
              <a:ea typeface="黑体" panose="02010600030101010101" pitchFamily="49" charset="-122"/>
            </a:endParaRPr>
          </a:p>
        </p:txBody>
      </p:sp>
      <p:grpSp>
        <p:nvGrpSpPr>
          <p:cNvPr id="5" name="组合 20"/>
          <p:cNvGrpSpPr/>
          <p:nvPr/>
        </p:nvGrpSpPr>
        <p:grpSpPr bwMode="auto">
          <a:xfrm>
            <a:off x="738188" y="4398963"/>
            <a:ext cx="5321300" cy="815975"/>
            <a:chOff x="6196533" y="1506311"/>
            <a:chExt cx="4106907" cy="629588"/>
          </a:xfrm>
        </p:grpSpPr>
        <p:sp>
          <p:nvSpPr>
            <p:cNvPr id="15" name="菱形 14"/>
            <p:cNvSpPr/>
            <p:nvPr/>
          </p:nvSpPr>
          <p:spPr>
            <a:xfrm>
              <a:off x="6368063" y="1545507"/>
              <a:ext cx="590552" cy="590392"/>
            </a:xfrm>
            <a:prstGeom prst="diamond">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sz="2400">
                <a:solidFill>
                  <a:schemeClr val="accent1"/>
                </a:solidFill>
                <a:latin typeface="微软雅黑 Light" pitchFamily="34" charset="-122"/>
                <a:ea typeface="微软雅黑 Light" pitchFamily="34" charset="-122"/>
              </a:endParaRPr>
            </a:p>
          </p:txBody>
        </p:sp>
        <p:sp>
          <p:nvSpPr>
            <p:cNvPr id="16" name="文本框 22"/>
            <p:cNvSpPr txBox="1"/>
            <p:nvPr/>
          </p:nvSpPr>
          <p:spPr>
            <a:xfrm>
              <a:off x="7044379" y="1506311"/>
              <a:ext cx="3259061" cy="402985"/>
            </a:xfrm>
            <a:prstGeom prst="rect">
              <a:avLst/>
            </a:prstGeom>
            <a:noFill/>
          </p:spPr>
          <p:txBody>
            <a:bodyPr>
              <a:spAutoFit/>
            </a:bodyPr>
            <a:lstStyle/>
            <a:p>
              <a:pPr fontAlgn="auto">
                <a:spcBef>
                  <a:spcPts val="0"/>
                </a:spcBef>
                <a:spcAft>
                  <a:spcPts val="0"/>
                </a:spcAft>
                <a:defRPr/>
              </a:pPr>
              <a:endParaRPr lang="zh-CN" altLang="en-US" sz="2800" spc="300" dirty="0">
                <a:solidFill>
                  <a:schemeClr val="accent1"/>
                </a:solidFill>
                <a:latin typeface="微软雅黑 Light" pitchFamily="34" charset="-122"/>
                <a:ea typeface="微软雅黑 Light" pitchFamily="34" charset="-122"/>
              </a:endParaRPr>
            </a:p>
          </p:txBody>
        </p:sp>
        <p:sp>
          <p:nvSpPr>
            <p:cNvPr id="22538" name="椭圆 24"/>
            <p:cNvSpPr>
              <a:spLocks noChangeArrowheads="1"/>
            </p:cNvSpPr>
            <p:nvPr/>
          </p:nvSpPr>
          <p:spPr bwMode="auto">
            <a:xfrm>
              <a:off x="6196533" y="1585533"/>
              <a:ext cx="919774" cy="500976"/>
            </a:xfrm>
            <a:prstGeom prst="ellipse">
              <a:avLst/>
            </a:prstGeom>
            <a:noFill/>
            <a:ln w="12700">
              <a:noFill/>
              <a:round/>
            </a:ln>
          </p:spPr>
          <p:txBody>
            <a:bodyPr>
              <a:spAutoFit/>
            </a:bodyPr>
            <a:lstStyle/>
            <a:p>
              <a:pPr algn="ctr"/>
              <a:r>
                <a:rPr lang="en-US" altLang="zh-CN" sz="2400">
                  <a:solidFill>
                    <a:schemeClr val="bg1"/>
                  </a:solidFill>
                  <a:latin typeface="微软雅黑" panose="020B0503020204020204" pitchFamily="34" charset="-122"/>
                  <a:ea typeface="微软雅黑" panose="020B0503020204020204" pitchFamily="34" charset="-122"/>
                </a:rPr>
                <a:t>03</a:t>
              </a:r>
              <a:endParaRPr lang="zh-CN" altLang="en-US" sz="2400">
                <a:solidFill>
                  <a:schemeClr val="bg1"/>
                </a:solidFill>
                <a:latin typeface="微软雅黑" panose="020B0503020204020204" pitchFamily="34" charset="-122"/>
                <a:ea typeface="微软雅黑" panose="020B0503020204020204" pitchFamily="34" charset="-122"/>
              </a:endParaRPr>
            </a:p>
          </p:txBody>
        </p:sp>
      </p:grpSp>
      <p:sp>
        <p:nvSpPr>
          <p:cNvPr id="22535" name="文本框 10"/>
          <p:cNvSpPr txBox="1">
            <a:spLocks noChangeArrowheads="1"/>
          </p:cNvSpPr>
          <p:nvPr/>
        </p:nvSpPr>
        <p:spPr bwMode="auto">
          <a:xfrm>
            <a:off x="1890713" y="4533900"/>
            <a:ext cx="10134600" cy="523875"/>
          </a:xfrm>
          <a:prstGeom prst="rect">
            <a:avLst/>
          </a:prstGeom>
          <a:noFill/>
          <a:ln w="9525">
            <a:noFill/>
            <a:miter lim="800000"/>
          </a:ln>
        </p:spPr>
        <p:txBody>
          <a:bodyPr>
            <a:spAutoFit/>
          </a:bodyPr>
          <a:lstStyle/>
          <a:p>
            <a:pPr eaLnBrk="1" hangingPunct="1"/>
            <a:r>
              <a:rPr lang="zh-CN" altLang="en-US" sz="2800" b="1">
                <a:solidFill>
                  <a:schemeClr val="bg1"/>
                </a:solidFill>
                <a:latin typeface="黑体" panose="02010600030101010101" pitchFamily="49" charset="-122"/>
                <a:ea typeface="黑体" panose="02010600030101010101" pitchFamily="49" charset="-122"/>
              </a:rPr>
              <a:t>研发费用税前加计扣除热点问答</a:t>
            </a:r>
            <a:endParaRPr lang="en-US" altLang="zh-CN" sz="2800" b="1">
              <a:solidFill>
                <a:schemeClr val="bg1"/>
              </a:solidFill>
              <a:latin typeface="黑体" panose="02010600030101010101" pitchFamily="49" charset="-122"/>
              <a:ea typeface="黑体" panose="02010600030101010101" pitchFamily="49"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云形标注 12"/>
          <p:cNvSpPr/>
          <p:nvPr/>
        </p:nvSpPr>
        <p:spPr>
          <a:xfrm>
            <a:off x="5167313" y="714375"/>
            <a:ext cx="5357812" cy="17145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CN" dirty="0">
                <a:solidFill>
                  <a:srgbClr val="FFFF00"/>
                </a:solidFill>
              </a:rPr>
              <a:t>《</a:t>
            </a:r>
            <a:r>
              <a:rPr lang="zh-CN" altLang="en-US" dirty="0">
                <a:solidFill>
                  <a:srgbClr val="FFFF00"/>
                </a:solidFill>
              </a:rPr>
              <a:t>关于进一步落实研发费用加计扣除政策有关问题的公告</a:t>
            </a:r>
            <a:r>
              <a:rPr lang="en-US" altLang="zh-CN" dirty="0">
                <a:solidFill>
                  <a:srgbClr val="FFFF00"/>
                </a:solidFill>
              </a:rPr>
              <a:t>》</a:t>
            </a:r>
            <a:endParaRPr lang="en-US" altLang="zh-CN" dirty="0">
              <a:solidFill>
                <a:srgbClr val="FFFF00"/>
              </a:solidFill>
            </a:endParaRPr>
          </a:p>
          <a:p>
            <a:pPr algn="ctr">
              <a:defRPr/>
            </a:pPr>
            <a:r>
              <a:rPr lang="zh-CN" altLang="en-US" dirty="0"/>
              <a:t>（</a:t>
            </a:r>
            <a:r>
              <a:rPr lang="en-US" altLang="zh-CN" dirty="0"/>
              <a:t>2021</a:t>
            </a:r>
            <a:r>
              <a:rPr lang="zh-CN" altLang="en-US" dirty="0"/>
              <a:t>年第</a:t>
            </a:r>
            <a:r>
              <a:rPr lang="en-US" altLang="zh-CN" dirty="0"/>
              <a:t>28</a:t>
            </a:r>
            <a:r>
              <a:rPr lang="zh-CN" altLang="en-US" dirty="0"/>
              <a:t>号）</a:t>
            </a:r>
            <a:endParaRPr lang="zh-CN" altLang="en-US" dirty="0"/>
          </a:p>
        </p:txBody>
      </p:sp>
      <p:grpSp>
        <p:nvGrpSpPr>
          <p:cNvPr id="2" name="组合 49"/>
          <p:cNvGrpSpPr/>
          <p:nvPr/>
        </p:nvGrpSpPr>
        <p:grpSpPr bwMode="auto">
          <a:xfrm>
            <a:off x="1095375" y="3214688"/>
            <a:ext cx="10093325" cy="1928812"/>
            <a:chOff x="1284237" y="2214554"/>
            <a:chExt cx="10093412" cy="3916378"/>
          </a:xfrm>
        </p:grpSpPr>
        <p:grpSp>
          <p:nvGrpSpPr>
            <p:cNvPr id="3" name="组合 34"/>
            <p:cNvGrpSpPr/>
            <p:nvPr/>
          </p:nvGrpSpPr>
          <p:grpSpPr bwMode="auto">
            <a:xfrm>
              <a:off x="1506365" y="2280373"/>
              <a:ext cx="9577146" cy="3187126"/>
              <a:chOff x="1506365" y="1923183"/>
              <a:chExt cx="9577146" cy="3187126"/>
            </a:xfrm>
          </p:grpSpPr>
          <p:sp>
            <p:nvSpPr>
              <p:cNvPr id="23558" name="文本框 9"/>
              <p:cNvSpPr txBox="1">
                <a:spLocks noChangeArrowheads="1"/>
              </p:cNvSpPr>
              <p:nvPr/>
            </p:nvSpPr>
            <p:spPr bwMode="auto">
              <a:xfrm>
                <a:off x="2025620" y="2117739"/>
                <a:ext cx="4213256" cy="465643"/>
              </a:xfrm>
              <a:prstGeom prst="rect">
                <a:avLst/>
              </a:prstGeom>
              <a:noFill/>
              <a:ln w="9525">
                <a:noFill/>
                <a:miter lim="800000"/>
              </a:ln>
            </p:spPr>
            <p:txBody>
              <a:bodyPr>
                <a:spAutoFit/>
              </a:bodyPr>
              <a:lstStyle/>
              <a:p>
                <a:pPr eaLnBrk="1" hangingPunct="1">
                  <a:lnSpc>
                    <a:spcPct val="150000"/>
                  </a:lnSpc>
                </a:pPr>
                <a:endParaRPr lang="zh-CN" altLang="en-US" b="1">
                  <a:solidFill>
                    <a:schemeClr val="bg1"/>
                  </a:solidFill>
                  <a:latin typeface="等线 Light" pitchFamily="2" charset="-122"/>
                  <a:ea typeface="等线 Light" pitchFamily="2" charset="-122"/>
                </a:endParaRPr>
              </a:p>
            </p:txBody>
          </p:sp>
          <p:sp>
            <p:nvSpPr>
              <p:cNvPr id="23559" name="文本框 9"/>
              <p:cNvSpPr txBox="1">
                <a:spLocks noChangeArrowheads="1"/>
              </p:cNvSpPr>
              <p:nvPr/>
            </p:nvSpPr>
            <p:spPr bwMode="auto">
              <a:xfrm>
                <a:off x="1506365" y="1923183"/>
                <a:ext cx="9577146" cy="3187126"/>
              </a:xfrm>
              <a:prstGeom prst="rect">
                <a:avLst/>
              </a:prstGeom>
              <a:noFill/>
              <a:ln w="9525">
                <a:noFill/>
                <a:miter lim="800000"/>
              </a:ln>
            </p:spPr>
            <p:txBody>
              <a:bodyPr>
                <a:spAutoFit/>
              </a:bodyPr>
              <a:lstStyle/>
              <a:p>
                <a:pPr>
                  <a:lnSpc>
                    <a:spcPct val="150000"/>
                  </a:lnSpc>
                </a:pPr>
                <a:r>
                  <a:rPr lang="zh-CN" altLang="en-US" sz="1600" b="1">
                    <a:solidFill>
                      <a:schemeClr val="bg1"/>
                    </a:solidFill>
                    <a:latin typeface="微软雅黑" panose="020B0503020204020204" pitchFamily="34" charset="-122"/>
                    <a:ea typeface="微软雅黑" panose="020B0503020204020204" pitchFamily="34" charset="-122"/>
                  </a:rPr>
                  <a:t>        为贯彻落实国务院激励企业加大研发投入、优化研发费用加计扣除政策实施的举措，深入开展“我为纳税人缴费人办实事暨便民办税春风行动”，让纳税人充分享受政策红利，激励企业增加研发投入积极性，方便企业提前享受研发费用加计扣除优惠政策，国家税务总局制发</a:t>
                </a:r>
                <a:r>
                  <a:rPr lang="en-US" altLang="zh-CN" sz="1600" b="1">
                    <a:solidFill>
                      <a:schemeClr val="bg1"/>
                    </a:solidFill>
                    <a:latin typeface="微软雅黑" panose="020B0503020204020204" pitchFamily="34" charset="-122"/>
                    <a:ea typeface="微软雅黑" panose="020B0503020204020204" pitchFamily="34" charset="-122"/>
                  </a:rPr>
                  <a:t>《</a:t>
                </a:r>
                <a:r>
                  <a:rPr lang="zh-CN" altLang="en-US" sz="1600" b="1">
                    <a:solidFill>
                      <a:schemeClr val="bg1"/>
                    </a:solidFill>
                    <a:latin typeface="微软雅黑" panose="020B0503020204020204" pitchFamily="34" charset="-122"/>
                    <a:ea typeface="微软雅黑" panose="020B0503020204020204" pitchFamily="34" charset="-122"/>
                  </a:rPr>
                  <a:t>关于进一步落实研发费用加计扣除政策有关问题的公告</a:t>
                </a:r>
                <a:r>
                  <a:rPr lang="en-US" altLang="zh-CN" sz="1600" b="1">
                    <a:solidFill>
                      <a:schemeClr val="bg1"/>
                    </a:solidFill>
                    <a:latin typeface="微软雅黑" panose="020B0503020204020204" pitchFamily="34" charset="-122"/>
                    <a:ea typeface="微软雅黑" panose="020B0503020204020204" pitchFamily="34" charset="-122"/>
                  </a:rPr>
                  <a:t>》</a:t>
                </a:r>
                <a:r>
                  <a:rPr lang="zh-CN" altLang="en-US" sz="1600" b="1">
                    <a:solidFill>
                      <a:schemeClr val="bg1"/>
                    </a:solidFill>
                    <a:latin typeface="微软雅黑" panose="020B0503020204020204" pitchFamily="34" charset="-122"/>
                    <a:ea typeface="微软雅黑" panose="020B0503020204020204" pitchFamily="34" charset="-122"/>
                  </a:rPr>
                  <a:t>。</a:t>
                </a:r>
                <a:endParaRPr lang="zh-CN" altLang="en-US" sz="1600" b="1">
                  <a:solidFill>
                    <a:schemeClr val="bg1"/>
                  </a:solidFill>
                  <a:latin typeface="微软雅黑" panose="020B0503020204020204" pitchFamily="34" charset="-122"/>
                  <a:ea typeface="微软雅黑" panose="020B0503020204020204" pitchFamily="34" charset="-122"/>
                </a:endParaRPr>
              </a:p>
            </p:txBody>
          </p:sp>
        </p:grpSp>
        <p:sp>
          <p:nvSpPr>
            <p:cNvPr id="16" name="Rectangle 24"/>
            <p:cNvSpPr/>
            <p:nvPr/>
          </p:nvSpPr>
          <p:spPr>
            <a:xfrm>
              <a:off x="1284237" y="2214554"/>
              <a:ext cx="10093412" cy="3916378"/>
            </a:xfrm>
            <a:prstGeom prst="rect">
              <a:avLst/>
            </a:prstGeom>
            <a:noFill/>
            <a:ln w="9525">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100">
                <a:latin typeface="微软雅黑" panose="020B0503020204020204" pitchFamily="34" charset="-122"/>
                <a:ea typeface="微软雅黑" panose="020B0503020204020204" pitchFamily="34" charset="-122"/>
              </a:endParaRPr>
            </a:p>
          </p:txBody>
        </p:sp>
      </p:gr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bg/>
                                          </p:spTgt>
                                        </p:tgtEl>
                                        <p:attrNameLst>
                                          <p:attrName>style.visibility</p:attrName>
                                        </p:attrNameLst>
                                      </p:cBhvr>
                                      <p:to>
                                        <p:strVal val="visible"/>
                                      </p:to>
                                    </p:set>
                                    <p:animEffect transition="in" filter="fade">
                                      <p:cBhvr>
                                        <p:cTn id="10" dur="2000"/>
                                        <p:tgtEl>
                                          <p:spTgt spid="13">
                                            <p:bg/>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3">
                                            <p:txEl>
                                              <p:pRg st="0" end="0"/>
                                            </p:txEl>
                                          </p:spTgt>
                                        </p:tgtEl>
                                        <p:attrNameLst>
                                          <p:attrName>style.visibility</p:attrName>
                                        </p:attrNameLst>
                                      </p:cBhvr>
                                      <p:to>
                                        <p:strVal val="visible"/>
                                      </p:to>
                                    </p:set>
                                    <p:animEffect transition="in" filter="fade">
                                      <p:cBhvr>
                                        <p:cTn id="13" dur="2000"/>
                                        <p:tgtEl>
                                          <p:spTgt spid="13">
                                            <p:txEl>
                                              <p:pRg st="0" end="0"/>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3">
                                            <p:txEl>
                                              <p:pRg st="1" end="1"/>
                                            </p:txEl>
                                          </p:spTgt>
                                        </p:tgtEl>
                                        <p:attrNameLst>
                                          <p:attrName>style.visibility</p:attrName>
                                        </p:attrNameLst>
                                      </p:cBhvr>
                                      <p:to>
                                        <p:strVal val="visible"/>
                                      </p:to>
                                    </p:set>
                                    <p:animEffect transition="in" filter="fade">
                                      <p:cBhvr>
                                        <p:cTn id="16" dur="2000"/>
                                        <p:tgtEl>
                                          <p:spTgt spid="1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build="allAtOnce"/>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图示 8"/>
          <p:cNvGraphicFramePr/>
          <p:nvPr/>
        </p:nvGraphicFramePr>
        <p:xfrm>
          <a:off x="952464" y="2000240"/>
          <a:ext cx="9572692" cy="4275659"/>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24579" name="文本框 23"/>
          <p:cNvSpPr txBox="1">
            <a:spLocks noChangeArrowheads="1"/>
          </p:cNvSpPr>
          <p:nvPr/>
        </p:nvSpPr>
        <p:spPr bwMode="auto">
          <a:xfrm>
            <a:off x="3805238" y="955675"/>
            <a:ext cx="4581525" cy="677863"/>
          </a:xfrm>
          <a:prstGeom prst="rect">
            <a:avLst/>
          </a:prstGeom>
          <a:noFill/>
          <a:ln w="9525">
            <a:noFill/>
            <a:miter lim="800000"/>
          </a:ln>
        </p:spPr>
        <p:txBody>
          <a:bodyPr lIns="121917" tIns="60958" rIns="121917" bIns="60958">
            <a:spAutoFit/>
          </a:bodyPr>
          <a:lstStyle/>
          <a:p>
            <a:pPr algn="ctr" eaLnBrk="1" hangingPunct="1"/>
            <a:r>
              <a:rPr lang="zh-CN" altLang="en-US" sz="3600">
                <a:solidFill>
                  <a:schemeClr val="bg1"/>
                </a:solidFill>
                <a:latin typeface="华文楷体" panose="02010600040101010101" pitchFamily="2" charset="-122"/>
                <a:ea typeface="华文楷体" panose="02010600040101010101" pitchFamily="2" charset="-122"/>
                <a:cs typeface="楷体_GB2312" panose="02010609030101010101" charset="-122"/>
              </a:rPr>
              <a:t>三大内容</a:t>
            </a:r>
            <a:endParaRPr lang="zh-CN" altLang="en-US" sz="3600">
              <a:solidFill>
                <a:schemeClr val="bg1"/>
              </a:solidFill>
              <a:latin typeface="华文楷体" panose="02010600040101010101" pitchFamily="2" charset="-122"/>
              <a:ea typeface="华文楷体" panose="02010600040101010101" pitchFamily="2" charset="-122"/>
              <a:cs typeface="楷体_GB2312" panose="02010609030101010101" charset="-122"/>
            </a:endParaRPr>
          </a:p>
        </p:txBody>
      </p:sp>
      <p:sp>
        <p:nvSpPr>
          <p:cNvPr id="2" name="星形: 五角 1"/>
          <p:cNvSpPr/>
          <p:nvPr/>
        </p:nvSpPr>
        <p:spPr>
          <a:xfrm>
            <a:off x="4440238" y="955675"/>
            <a:ext cx="647700" cy="528638"/>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7"/>
          <p:cNvGrpSpPr/>
          <p:nvPr/>
        </p:nvGrpSpPr>
        <p:grpSpPr bwMode="auto">
          <a:xfrm>
            <a:off x="952500" y="1357313"/>
            <a:ext cx="10144125" cy="620712"/>
            <a:chOff x="3173075" y="3117781"/>
            <a:chExt cx="10145021" cy="620169"/>
          </a:xfrm>
        </p:grpSpPr>
        <p:grpSp>
          <p:nvGrpSpPr>
            <p:cNvPr id="3" name="组合 15"/>
            <p:cNvGrpSpPr/>
            <p:nvPr/>
          </p:nvGrpSpPr>
          <p:grpSpPr bwMode="auto">
            <a:xfrm>
              <a:off x="3173075" y="3117781"/>
              <a:ext cx="779785" cy="620169"/>
              <a:chOff x="3173075" y="3117781"/>
              <a:chExt cx="779785" cy="620169"/>
            </a:xfrm>
          </p:grpSpPr>
          <p:sp>
            <p:nvSpPr>
              <p:cNvPr id="9" name="任意多边形 8"/>
              <p:cNvSpPr/>
              <p:nvPr/>
            </p:nvSpPr>
            <p:spPr>
              <a:xfrm>
                <a:off x="3173075" y="3117781"/>
                <a:ext cx="541386" cy="525002"/>
              </a:xfrm>
              <a:custGeom>
                <a:avLst/>
                <a:gdLst>
                  <a:gd name="connsiteX0" fmla="*/ 870381 w 1740762"/>
                  <a:gd name="connsiteY0" fmla="*/ 422211 h 1740760"/>
                  <a:gd name="connsiteX1" fmla="*/ 422212 w 1740762"/>
                  <a:gd name="connsiteY1" fmla="*/ 870380 h 1740760"/>
                  <a:gd name="connsiteX2" fmla="*/ 870381 w 1740762"/>
                  <a:gd name="connsiteY2" fmla="*/ 1318549 h 1740760"/>
                  <a:gd name="connsiteX3" fmla="*/ 1318550 w 1740762"/>
                  <a:gd name="connsiteY3" fmla="*/ 870380 h 1740760"/>
                  <a:gd name="connsiteX4" fmla="*/ 870381 w 1740762"/>
                  <a:gd name="connsiteY4" fmla="*/ 422211 h 1740760"/>
                  <a:gd name="connsiteX5" fmla="*/ 785261 w 1740762"/>
                  <a:gd name="connsiteY5" fmla="*/ 0 h 1740760"/>
                  <a:gd name="connsiteX6" fmla="*/ 955501 w 1740762"/>
                  <a:gd name="connsiteY6" fmla="*/ 0 h 1740760"/>
                  <a:gd name="connsiteX7" fmla="*/ 955501 w 1740762"/>
                  <a:gd name="connsiteY7" fmla="*/ 134329 h 1740760"/>
                  <a:gd name="connsiteX8" fmla="*/ 1014988 w 1740762"/>
                  <a:gd name="connsiteY8" fmla="*/ 143408 h 1740760"/>
                  <a:gd name="connsiteX9" fmla="*/ 1073317 w 1740762"/>
                  <a:gd name="connsiteY9" fmla="*/ 158020 h 1740760"/>
                  <a:gd name="connsiteX10" fmla="*/ 1124821 w 1740762"/>
                  <a:gd name="connsiteY10" fmla="*/ 33680 h 1740760"/>
                  <a:gd name="connsiteX11" fmla="*/ 1282102 w 1740762"/>
                  <a:gd name="connsiteY11" fmla="*/ 98828 h 1740760"/>
                  <a:gd name="connsiteX12" fmla="*/ 1229998 w 1740762"/>
                  <a:gd name="connsiteY12" fmla="*/ 224619 h 1740760"/>
                  <a:gd name="connsiteX13" fmla="*/ 1250218 w 1740762"/>
                  <a:gd name="connsiteY13" fmla="*/ 235760 h 1740760"/>
                  <a:gd name="connsiteX14" fmla="*/ 1327066 w 1740762"/>
                  <a:gd name="connsiteY14" fmla="*/ 289364 h 1740760"/>
                  <a:gd name="connsiteX15" fmla="*/ 1329143 w 1740762"/>
                  <a:gd name="connsiteY15" fmla="*/ 291241 h 1740760"/>
                  <a:gd name="connsiteX16" fmla="*/ 1425645 w 1740762"/>
                  <a:gd name="connsiteY16" fmla="*/ 194739 h 1740760"/>
                  <a:gd name="connsiteX17" fmla="*/ 1546022 w 1740762"/>
                  <a:gd name="connsiteY17" fmla="*/ 315117 h 1740760"/>
                  <a:gd name="connsiteX18" fmla="*/ 1448558 w 1740762"/>
                  <a:gd name="connsiteY18" fmla="*/ 412582 h 1740760"/>
                  <a:gd name="connsiteX19" fmla="*/ 1457388 w 1740762"/>
                  <a:gd name="connsiteY19" fmla="*/ 422838 h 1740760"/>
                  <a:gd name="connsiteX20" fmla="*/ 1514167 w 1740762"/>
                  <a:gd name="connsiteY20" fmla="*/ 511583 h 1740760"/>
                  <a:gd name="connsiteX21" fmla="*/ 1641935 w 1740762"/>
                  <a:gd name="connsiteY21" fmla="*/ 458659 h 1740760"/>
                  <a:gd name="connsiteX22" fmla="*/ 1707082 w 1740762"/>
                  <a:gd name="connsiteY22" fmla="*/ 615941 h 1740760"/>
                  <a:gd name="connsiteX23" fmla="*/ 1579247 w 1740762"/>
                  <a:gd name="connsiteY23" fmla="*/ 668892 h 1740760"/>
                  <a:gd name="connsiteX24" fmla="*/ 1584835 w 1740762"/>
                  <a:gd name="connsiteY24" fmla="*/ 687711 h 1740760"/>
                  <a:gd name="connsiteX25" fmla="*/ 1601709 w 1740762"/>
                  <a:gd name="connsiteY25" fmla="*/ 777321 h 1740760"/>
                  <a:gd name="connsiteX26" fmla="*/ 1602202 w 1740762"/>
                  <a:gd name="connsiteY26" fmla="*/ 785260 h 1740760"/>
                  <a:gd name="connsiteX27" fmla="*/ 1740762 w 1740762"/>
                  <a:gd name="connsiteY27" fmla="*/ 785260 h 1740760"/>
                  <a:gd name="connsiteX28" fmla="*/ 1740762 w 1740762"/>
                  <a:gd name="connsiteY28" fmla="*/ 955500 h 1740760"/>
                  <a:gd name="connsiteX29" fmla="*/ 1602244 w 1740762"/>
                  <a:gd name="connsiteY29" fmla="*/ 955500 h 1740760"/>
                  <a:gd name="connsiteX30" fmla="*/ 1592412 w 1740762"/>
                  <a:gd name="connsiteY30" fmla="*/ 1019928 h 1740760"/>
                  <a:gd name="connsiteX31" fmla="*/ 1579385 w 1740762"/>
                  <a:gd name="connsiteY31" fmla="*/ 1071925 h 1740760"/>
                  <a:gd name="connsiteX32" fmla="*/ 1707082 w 1740762"/>
                  <a:gd name="connsiteY32" fmla="*/ 1124819 h 1740760"/>
                  <a:gd name="connsiteX33" fmla="*/ 1641935 w 1740762"/>
                  <a:gd name="connsiteY33" fmla="*/ 1282101 h 1740760"/>
                  <a:gd name="connsiteX34" fmla="*/ 1514336 w 1740762"/>
                  <a:gd name="connsiteY34" fmla="*/ 1229247 h 1740760"/>
                  <a:gd name="connsiteX35" fmla="*/ 1500059 w 1740762"/>
                  <a:gd name="connsiteY35" fmla="*/ 1255158 h 1740760"/>
                  <a:gd name="connsiteX36" fmla="*/ 1448892 w 1740762"/>
                  <a:gd name="connsiteY36" fmla="*/ 1328512 h 1740760"/>
                  <a:gd name="connsiteX37" fmla="*/ 1546022 w 1740762"/>
                  <a:gd name="connsiteY37" fmla="*/ 1425643 h 1740760"/>
                  <a:gd name="connsiteX38" fmla="*/ 1425645 w 1740762"/>
                  <a:gd name="connsiteY38" fmla="*/ 1546021 h 1740760"/>
                  <a:gd name="connsiteX39" fmla="*/ 1328549 w 1740762"/>
                  <a:gd name="connsiteY39" fmla="*/ 1448925 h 1740760"/>
                  <a:gd name="connsiteX40" fmla="*/ 1312981 w 1740762"/>
                  <a:gd name="connsiteY40" fmla="*/ 1462328 h 1740760"/>
                  <a:gd name="connsiteX41" fmla="*/ 1229762 w 1740762"/>
                  <a:gd name="connsiteY41" fmla="*/ 1515571 h 1740760"/>
                  <a:gd name="connsiteX42" fmla="*/ 1282102 w 1740762"/>
                  <a:gd name="connsiteY42" fmla="*/ 1641932 h 1740760"/>
                  <a:gd name="connsiteX43" fmla="*/ 1124821 w 1740762"/>
                  <a:gd name="connsiteY43" fmla="*/ 1707080 h 1740760"/>
                  <a:gd name="connsiteX44" fmla="*/ 1073151 w 1740762"/>
                  <a:gd name="connsiteY44" fmla="*/ 1582339 h 1740760"/>
                  <a:gd name="connsiteX45" fmla="*/ 1048108 w 1740762"/>
                  <a:gd name="connsiteY45" fmla="*/ 1589775 h 1740760"/>
                  <a:gd name="connsiteX46" fmla="*/ 958498 w 1740762"/>
                  <a:gd name="connsiteY46" fmla="*/ 1606649 h 1740760"/>
                  <a:gd name="connsiteX47" fmla="*/ 955501 w 1740762"/>
                  <a:gd name="connsiteY47" fmla="*/ 1606835 h 1740760"/>
                  <a:gd name="connsiteX48" fmla="*/ 955501 w 1740762"/>
                  <a:gd name="connsiteY48" fmla="*/ 1740760 h 1740760"/>
                  <a:gd name="connsiteX49" fmla="*/ 785261 w 1740762"/>
                  <a:gd name="connsiteY49" fmla="*/ 1740760 h 1740760"/>
                  <a:gd name="connsiteX50" fmla="*/ 785261 w 1740762"/>
                  <a:gd name="connsiteY50" fmla="*/ 1607939 h 1740760"/>
                  <a:gd name="connsiteX51" fmla="*/ 715891 w 1740762"/>
                  <a:gd name="connsiteY51" fmla="*/ 1597352 h 1740760"/>
                  <a:gd name="connsiteX52" fmla="*/ 666516 w 1740762"/>
                  <a:gd name="connsiteY52" fmla="*/ 1584982 h 1740760"/>
                  <a:gd name="connsiteX53" fmla="*/ 615942 w 1740762"/>
                  <a:gd name="connsiteY53" fmla="*/ 1707080 h 1740760"/>
                  <a:gd name="connsiteX54" fmla="*/ 458661 w 1740762"/>
                  <a:gd name="connsiteY54" fmla="*/ 1641932 h 1740760"/>
                  <a:gd name="connsiteX55" fmla="*/ 508928 w 1740762"/>
                  <a:gd name="connsiteY55" fmla="*/ 1520575 h 1740760"/>
                  <a:gd name="connsiteX56" fmla="*/ 480660 w 1740762"/>
                  <a:gd name="connsiteY56" fmla="*/ 1504999 h 1740760"/>
                  <a:gd name="connsiteX57" fmla="*/ 407307 w 1740762"/>
                  <a:gd name="connsiteY57" fmla="*/ 1453832 h 1740760"/>
                  <a:gd name="connsiteX58" fmla="*/ 315118 w 1740762"/>
                  <a:gd name="connsiteY58" fmla="*/ 1546021 h 1740760"/>
                  <a:gd name="connsiteX59" fmla="*/ 194740 w 1740762"/>
                  <a:gd name="connsiteY59" fmla="*/ 1425643 h 1740760"/>
                  <a:gd name="connsiteX60" fmla="*/ 286894 w 1740762"/>
                  <a:gd name="connsiteY60" fmla="*/ 1333489 h 1740760"/>
                  <a:gd name="connsiteX61" fmla="*/ 273491 w 1740762"/>
                  <a:gd name="connsiteY61" fmla="*/ 1317922 h 1740760"/>
                  <a:gd name="connsiteX62" fmla="*/ 218783 w 1740762"/>
                  <a:gd name="connsiteY62" fmla="*/ 1232414 h 1740760"/>
                  <a:gd name="connsiteX63" fmla="*/ 98828 w 1740762"/>
                  <a:gd name="connsiteY63" fmla="*/ 1282101 h 1740760"/>
                  <a:gd name="connsiteX64" fmla="*/ 33680 w 1740762"/>
                  <a:gd name="connsiteY64" fmla="*/ 1124819 h 1740760"/>
                  <a:gd name="connsiteX65" fmla="*/ 152714 w 1740762"/>
                  <a:gd name="connsiteY65" fmla="*/ 1075514 h 1740760"/>
                  <a:gd name="connsiteX66" fmla="*/ 146043 w 1740762"/>
                  <a:gd name="connsiteY66" fmla="*/ 1053048 h 1740760"/>
                  <a:gd name="connsiteX67" fmla="*/ 129170 w 1740762"/>
                  <a:gd name="connsiteY67" fmla="*/ 963438 h 1740760"/>
                  <a:gd name="connsiteX68" fmla="*/ 128677 w 1740762"/>
                  <a:gd name="connsiteY68" fmla="*/ 955500 h 1740760"/>
                  <a:gd name="connsiteX69" fmla="*/ 0 w 1740762"/>
                  <a:gd name="connsiteY69" fmla="*/ 955500 h 1740760"/>
                  <a:gd name="connsiteX70" fmla="*/ 0 w 1740762"/>
                  <a:gd name="connsiteY70" fmla="*/ 785260 h 1740760"/>
                  <a:gd name="connsiteX71" fmla="*/ 128814 w 1740762"/>
                  <a:gd name="connsiteY71" fmla="*/ 785260 h 1740760"/>
                  <a:gd name="connsiteX72" fmla="*/ 134981 w 1740762"/>
                  <a:gd name="connsiteY72" fmla="*/ 739025 h 1740760"/>
                  <a:gd name="connsiteX73" fmla="*/ 147040 w 1740762"/>
                  <a:gd name="connsiteY73" fmla="*/ 683819 h 1740760"/>
                  <a:gd name="connsiteX74" fmla="*/ 152622 w 1740762"/>
                  <a:gd name="connsiteY74" fmla="*/ 665208 h 1740760"/>
                  <a:gd name="connsiteX75" fmla="*/ 33680 w 1740762"/>
                  <a:gd name="connsiteY75" fmla="*/ 615940 h 1740760"/>
                  <a:gd name="connsiteX76" fmla="*/ 98828 w 1740762"/>
                  <a:gd name="connsiteY76" fmla="*/ 458659 h 1740760"/>
                  <a:gd name="connsiteX77" fmla="*/ 219054 w 1740762"/>
                  <a:gd name="connsiteY77" fmla="*/ 508459 h 1740760"/>
                  <a:gd name="connsiteX78" fmla="*/ 264199 w 1740762"/>
                  <a:gd name="connsiteY78" fmla="*/ 435381 h 1740760"/>
                  <a:gd name="connsiteX79" fmla="*/ 286732 w 1740762"/>
                  <a:gd name="connsiteY79" fmla="*/ 407109 h 1740760"/>
                  <a:gd name="connsiteX80" fmla="*/ 194740 w 1740762"/>
                  <a:gd name="connsiteY80" fmla="*/ 315117 h 1740760"/>
                  <a:gd name="connsiteX81" fmla="*/ 315118 w 1740762"/>
                  <a:gd name="connsiteY81" fmla="*/ 194739 h 1740760"/>
                  <a:gd name="connsiteX82" fmla="*/ 407197 w 1740762"/>
                  <a:gd name="connsiteY82" fmla="*/ 286817 h 1740760"/>
                  <a:gd name="connsiteX83" fmla="*/ 460791 w 1740762"/>
                  <a:gd name="connsiteY83" fmla="*/ 248268 h 1740760"/>
                  <a:gd name="connsiteX84" fmla="*/ 508858 w 1740762"/>
                  <a:gd name="connsiteY84" fmla="*/ 220014 h 1740760"/>
                  <a:gd name="connsiteX85" fmla="*/ 458661 w 1740762"/>
                  <a:gd name="connsiteY85" fmla="*/ 98828 h 1740760"/>
                  <a:gd name="connsiteX86" fmla="*/ 615942 w 1740762"/>
                  <a:gd name="connsiteY86" fmla="*/ 33679 h 1740760"/>
                  <a:gd name="connsiteX87" fmla="*/ 666597 w 1740762"/>
                  <a:gd name="connsiteY87" fmla="*/ 155970 h 1740760"/>
                  <a:gd name="connsiteX88" fmla="*/ 715891 w 1740762"/>
                  <a:gd name="connsiteY88" fmla="*/ 143408 h 1740760"/>
                  <a:gd name="connsiteX89" fmla="*/ 785261 w 1740762"/>
                  <a:gd name="connsiteY89" fmla="*/ 132820 h 1740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40762" h="1740760">
                    <a:moveTo>
                      <a:pt x="870381" y="422211"/>
                    </a:moveTo>
                    <a:cubicBezTo>
                      <a:pt x="622864" y="422211"/>
                      <a:pt x="422212" y="622863"/>
                      <a:pt x="422212" y="870380"/>
                    </a:cubicBezTo>
                    <a:cubicBezTo>
                      <a:pt x="422212" y="1117897"/>
                      <a:pt x="622864" y="1318549"/>
                      <a:pt x="870381" y="1318549"/>
                    </a:cubicBezTo>
                    <a:cubicBezTo>
                      <a:pt x="1117898" y="1318549"/>
                      <a:pt x="1318550" y="1117897"/>
                      <a:pt x="1318550" y="870380"/>
                    </a:cubicBezTo>
                    <a:cubicBezTo>
                      <a:pt x="1318550" y="622863"/>
                      <a:pt x="1117898" y="422211"/>
                      <a:pt x="870381" y="422211"/>
                    </a:cubicBezTo>
                    <a:close/>
                    <a:moveTo>
                      <a:pt x="785261" y="0"/>
                    </a:moveTo>
                    <a:lnTo>
                      <a:pt x="955501" y="0"/>
                    </a:lnTo>
                    <a:lnTo>
                      <a:pt x="955501" y="134329"/>
                    </a:lnTo>
                    <a:lnTo>
                      <a:pt x="1014988" y="143408"/>
                    </a:lnTo>
                    <a:lnTo>
                      <a:pt x="1073317" y="158020"/>
                    </a:lnTo>
                    <a:lnTo>
                      <a:pt x="1124821" y="33680"/>
                    </a:lnTo>
                    <a:lnTo>
                      <a:pt x="1282102" y="98828"/>
                    </a:lnTo>
                    <a:lnTo>
                      <a:pt x="1229998" y="224619"/>
                    </a:lnTo>
                    <a:lnTo>
                      <a:pt x="1250218" y="235760"/>
                    </a:lnTo>
                    <a:cubicBezTo>
                      <a:pt x="1276992" y="252029"/>
                      <a:pt x="1302655" y="269943"/>
                      <a:pt x="1327066" y="289364"/>
                    </a:cubicBezTo>
                    <a:lnTo>
                      <a:pt x="1329143" y="291241"/>
                    </a:lnTo>
                    <a:lnTo>
                      <a:pt x="1425645" y="194739"/>
                    </a:lnTo>
                    <a:lnTo>
                      <a:pt x="1546022" y="315117"/>
                    </a:lnTo>
                    <a:lnTo>
                      <a:pt x="1448558" y="412582"/>
                    </a:lnTo>
                    <a:lnTo>
                      <a:pt x="1457388" y="422838"/>
                    </a:lnTo>
                    <a:lnTo>
                      <a:pt x="1514167" y="511583"/>
                    </a:lnTo>
                    <a:lnTo>
                      <a:pt x="1641935" y="458659"/>
                    </a:lnTo>
                    <a:lnTo>
                      <a:pt x="1707082" y="615941"/>
                    </a:lnTo>
                    <a:lnTo>
                      <a:pt x="1579247" y="668892"/>
                    </a:lnTo>
                    <a:lnTo>
                      <a:pt x="1584835" y="687711"/>
                    </a:lnTo>
                    <a:cubicBezTo>
                      <a:pt x="1592232" y="716929"/>
                      <a:pt x="1597895" y="746838"/>
                      <a:pt x="1601709" y="777321"/>
                    </a:cubicBezTo>
                    <a:lnTo>
                      <a:pt x="1602202" y="785260"/>
                    </a:lnTo>
                    <a:lnTo>
                      <a:pt x="1740762" y="785260"/>
                    </a:lnTo>
                    <a:lnTo>
                      <a:pt x="1740762" y="955500"/>
                    </a:lnTo>
                    <a:lnTo>
                      <a:pt x="1602244" y="955500"/>
                    </a:lnTo>
                    <a:lnTo>
                      <a:pt x="1592412" y="1019928"/>
                    </a:lnTo>
                    <a:lnTo>
                      <a:pt x="1579385" y="1071925"/>
                    </a:lnTo>
                    <a:lnTo>
                      <a:pt x="1707082" y="1124819"/>
                    </a:lnTo>
                    <a:lnTo>
                      <a:pt x="1641935" y="1282101"/>
                    </a:lnTo>
                    <a:lnTo>
                      <a:pt x="1514336" y="1229247"/>
                    </a:lnTo>
                    <a:lnTo>
                      <a:pt x="1500059" y="1255158"/>
                    </a:lnTo>
                    <a:lnTo>
                      <a:pt x="1448892" y="1328512"/>
                    </a:lnTo>
                    <a:lnTo>
                      <a:pt x="1546022" y="1425643"/>
                    </a:lnTo>
                    <a:lnTo>
                      <a:pt x="1425645" y="1546021"/>
                    </a:lnTo>
                    <a:lnTo>
                      <a:pt x="1328549" y="1448925"/>
                    </a:lnTo>
                    <a:lnTo>
                      <a:pt x="1312981" y="1462328"/>
                    </a:lnTo>
                    <a:lnTo>
                      <a:pt x="1229762" y="1515571"/>
                    </a:lnTo>
                    <a:lnTo>
                      <a:pt x="1282102" y="1641932"/>
                    </a:lnTo>
                    <a:lnTo>
                      <a:pt x="1124821" y="1707080"/>
                    </a:lnTo>
                    <a:lnTo>
                      <a:pt x="1073151" y="1582339"/>
                    </a:lnTo>
                    <a:lnTo>
                      <a:pt x="1048108" y="1589775"/>
                    </a:lnTo>
                    <a:cubicBezTo>
                      <a:pt x="1018890" y="1597172"/>
                      <a:pt x="988981" y="1602835"/>
                      <a:pt x="958498" y="1606649"/>
                    </a:cubicBezTo>
                    <a:lnTo>
                      <a:pt x="955501" y="1606835"/>
                    </a:lnTo>
                    <a:lnTo>
                      <a:pt x="955501" y="1740760"/>
                    </a:lnTo>
                    <a:lnTo>
                      <a:pt x="785261" y="1740760"/>
                    </a:lnTo>
                    <a:lnTo>
                      <a:pt x="785261" y="1607939"/>
                    </a:lnTo>
                    <a:lnTo>
                      <a:pt x="715891" y="1597352"/>
                    </a:lnTo>
                    <a:lnTo>
                      <a:pt x="666516" y="1584982"/>
                    </a:lnTo>
                    <a:lnTo>
                      <a:pt x="615942" y="1707080"/>
                    </a:lnTo>
                    <a:lnTo>
                      <a:pt x="458661" y="1641932"/>
                    </a:lnTo>
                    <a:lnTo>
                      <a:pt x="508928" y="1520575"/>
                    </a:lnTo>
                    <a:lnTo>
                      <a:pt x="480660" y="1504999"/>
                    </a:lnTo>
                    <a:lnTo>
                      <a:pt x="407307" y="1453832"/>
                    </a:lnTo>
                    <a:lnTo>
                      <a:pt x="315118" y="1546021"/>
                    </a:lnTo>
                    <a:lnTo>
                      <a:pt x="194740" y="1425643"/>
                    </a:lnTo>
                    <a:lnTo>
                      <a:pt x="286894" y="1333489"/>
                    </a:lnTo>
                    <a:lnTo>
                      <a:pt x="273491" y="1317922"/>
                    </a:lnTo>
                    <a:lnTo>
                      <a:pt x="218783" y="1232414"/>
                    </a:lnTo>
                    <a:lnTo>
                      <a:pt x="98828" y="1282101"/>
                    </a:lnTo>
                    <a:lnTo>
                      <a:pt x="33680" y="1124819"/>
                    </a:lnTo>
                    <a:lnTo>
                      <a:pt x="152714" y="1075514"/>
                    </a:lnTo>
                    <a:lnTo>
                      <a:pt x="146043" y="1053048"/>
                    </a:lnTo>
                    <a:cubicBezTo>
                      <a:pt x="138647" y="1023830"/>
                      <a:pt x="132984" y="993922"/>
                      <a:pt x="129170" y="963438"/>
                    </a:cubicBezTo>
                    <a:lnTo>
                      <a:pt x="128677" y="955500"/>
                    </a:lnTo>
                    <a:lnTo>
                      <a:pt x="0" y="955500"/>
                    </a:lnTo>
                    <a:lnTo>
                      <a:pt x="0" y="785260"/>
                    </a:lnTo>
                    <a:lnTo>
                      <a:pt x="128814" y="785260"/>
                    </a:lnTo>
                    <a:lnTo>
                      <a:pt x="134981" y="739025"/>
                    </a:lnTo>
                    <a:cubicBezTo>
                      <a:pt x="138313" y="720372"/>
                      <a:pt x="142341" y="701961"/>
                      <a:pt x="147040" y="683819"/>
                    </a:cubicBezTo>
                    <a:lnTo>
                      <a:pt x="152622" y="665208"/>
                    </a:lnTo>
                    <a:lnTo>
                      <a:pt x="33680" y="615940"/>
                    </a:lnTo>
                    <a:lnTo>
                      <a:pt x="98828" y="458659"/>
                    </a:lnTo>
                    <a:lnTo>
                      <a:pt x="219054" y="508459"/>
                    </a:lnTo>
                    <a:lnTo>
                      <a:pt x="264199" y="435381"/>
                    </a:lnTo>
                    <a:lnTo>
                      <a:pt x="286732" y="407109"/>
                    </a:lnTo>
                    <a:lnTo>
                      <a:pt x="194740" y="315117"/>
                    </a:lnTo>
                    <a:lnTo>
                      <a:pt x="315118" y="194739"/>
                    </a:lnTo>
                    <a:lnTo>
                      <a:pt x="407197" y="286817"/>
                    </a:lnTo>
                    <a:lnTo>
                      <a:pt x="460791" y="248268"/>
                    </a:lnTo>
                    <a:lnTo>
                      <a:pt x="508858" y="220014"/>
                    </a:lnTo>
                    <a:lnTo>
                      <a:pt x="458661" y="98828"/>
                    </a:lnTo>
                    <a:lnTo>
                      <a:pt x="615942" y="33679"/>
                    </a:lnTo>
                    <a:lnTo>
                      <a:pt x="666597" y="155970"/>
                    </a:lnTo>
                    <a:lnTo>
                      <a:pt x="715891" y="143408"/>
                    </a:lnTo>
                    <a:lnTo>
                      <a:pt x="785261" y="13282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zh-CN" dirty="0">
                    <a:solidFill>
                      <a:prstClr val="white"/>
                    </a:solidFill>
                    <a:ea typeface="微软雅黑" panose="020B0503020204020204" pitchFamily="34" charset="-122"/>
                    <a:sym typeface="Arial" panose="020B0604020202020204" pitchFamily="34" charset="0"/>
                  </a:rPr>
                  <a:t>1</a:t>
                </a:r>
                <a:endParaRPr lang="zh-CN" altLang="en-US" dirty="0">
                  <a:solidFill>
                    <a:prstClr val="white"/>
                  </a:solidFill>
                  <a:ea typeface="微软雅黑" panose="020B0503020204020204" pitchFamily="34" charset="-122"/>
                  <a:sym typeface="Arial" panose="020B0604020202020204" pitchFamily="34" charset="0"/>
                </a:endParaRPr>
              </a:p>
            </p:txBody>
          </p:sp>
          <p:sp>
            <p:nvSpPr>
              <p:cNvPr id="25612" name="TextBox 14"/>
              <p:cNvSpPr txBox="1">
                <a:spLocks noChangeArrowheads="1"/>
              </p:cNvSpPr>
              <p:nvPr/>
            </p:nvSpPr>
            <p:spPr bwMode="auto">
              <a:xfrm>
                <a:off x="3276585" y="3214688"/>
                <a:ext cx="676275" cy="523262"/>
              </a:xfrm>
              <a:prstGeom prst="rect">
                <a:avLst/>
              </a:prstGeom>
              <a:noFill/>
              <a:ln w="9525">
                <a:noFill/>
                <a:miter lim="800000"/>
              </a:ln>
            </p:spPr>
            <p:txBody>
              <a:bodyPr>
                <a:spAutoFit/>
              </a:bodyPr>
              <a:lstStyle/>
              <a:p>
                <a:pPr eaLnBrk="1" hangingPunct="1"/>
                <a:endParaRPr lang="zh-CN" altLang="en-US" sz="2800" b="1">
                  <a:solidFill>
                    <a:schemeClr val="bg1"/>
                  </a:solidFill>
                  <a:latin typeface="微软雅黑" panose="020B0503020204020204" pitchFamily="34" charset="-122"/>
                  <a:ea typeface="微软雅黑" panose="020B0503020204020204" pitchFamily="34" charset="-122"/>
                </a:endParaRPr>
              </a:p>
            </p:txBody>
          </p:sp>
        </p:grpSp>
        <p:sp>
          <p:nvSpPr>
            <p:cNvPr id="25610" name="TextBox 16"/>
            <p:cNvSpPr txBox="1">
              <a:spLocks noChangeArrowheads="1"/>
            </p:cNvSpPr>
            <p:nvPr/>
          </p:nvSpPr>
          <p:spPr bwMode="auto">
            <a:xfrm>
              <a:off x="3881163" y="3143249"/>
              <a:ext cx="9436933" cy="461702"/>
            </a:xfrm>
            <a:prstGeom prst="rect">
              <a:avLst/>
            </a:prstGeom>
            <a:noFill/>
            <a:ln w="9525">
              <a:noFill/>
              <a:miter lim="800000"/>
            </a:ln>
          </p:spPr>
          <p:txBody>
            <a:bodyPr>
              <a:spAutoFit/>
            </a:bodyPr>
            <a:lstStyle/>
            <a:p>
              <a:pPr eaLnBrk="1" hangingPunct="1"/>
              <a:r>
                <a:rPr lang="zh-CN" altLang="en-US" sz="2400" b="1">
                  <a:solidFill>
                    <a:schemeClr val="bg1"/>
                  </a:solidFill>
                  <a:latin typeface="微软雅黑" panose="020B0503020204020204" pitchFamily="34" charset="-122"/>
                  <a:ea typeface="微软雅黑" panose="020B0503020204020204" pitchFamily="34" charset="-122"/>
                </a:rPr>
                <a:t>关于</a:t>
              </a:r>
              <a:r>
                <a:rPr lang="en-US" altLang="zh-CN" sz="2400" b="1">
                  <a:solidFill>
                    <a:schemeClr val="bg1"/>
                  </a:solidFill>
                  <a:latin typeface="微软雅黑" panose="020B0503020204020204" pitchFamily="34" charset="-122"/>
                  <a:ea typeface="微软雅黑" panose="020B0503020204020204" pitchFamily="34" charset="-122"/>
                </a:rPr>
                <a:t>2021</a:t>
              </a:r>
              <a:r>
                <a:rPr lang="zh-CN" altLang="en-US" sz="2400" b="1">
                  <a:solidFill>
                    <a:schemeClr val="bg1"/>
                  </a:solidFill>
                  <a:latin typeface="微软雅黑" panose="020B0503020204020204" pitchFamily="34" charset="-122"/>
                  <a:ea typeface="微软雅黑" panose="020B0503020204020204" pitchFamily="34" charset="-122"/>
                </a:rPr>
                <a:t>年度享受研发费用加计扣除政策问题</a:t>
              </a:r>
              <a:r>
                <a:rPr lang="en-US" altLang="zh-CN" sz="2400" b="1">
                  <a:solidFill>
                    <a:schemeClr val="bg1"/>
                  </a:solidFill>
                  <a:latin typeface="微软雅黑" panose="020B0503020204020204" pitchFamily="34" charset="-122"/>
                  <a:ea typeface="微软雅黑" panose="020B0503020204020204" pitchFamily="34" charset="-122"/>
                </a:rPr>
                <a:t>——</a:t>
              </a:r>
              <a:r>
                <a:rPr lang="zh-CN" altLang="en-US" sz="2400" b="1">
                  <a:solidFill>
                    <a:srgbClr val="FFFF00"/>
                  </a:solidFill>
                  <a:latin typeface="微软雅黑" panose="020B0503020204020204" pitchFamily="34" charset="-122"/>
                  <a:ea typeface="微软雅黑" panose="020B0503020204020204" pitchFamily="34" charset="-122"/>
                </a:rPr>
                <a:t>与</a:t>
              </a:r>
              <a:r>
                <a:rPr lang="en-US" altLang="zh-CN" sz="2400" b="1">
                  <a:solidFill>
                    <a:srgbClr val="FFFF00"/>
                  </a:solidFill>
                  <a:latin typeface="微软雅黑" panose="020B0503020204020204" pitchFamily="34" charset="-122"/>
                  <a:ea typeface="微软雅黑" panose="020B0503020204020204" pitchFamily="34" charset="-122"/>
                </a:rPr>
                <a:t>13</a:t>
              </a:r>
              <a:r>
                <a:rPr lang="zh-CN" altLang="en-US" sz="2400" b="1">
                  <a:solidFill>
                    <a:srgbClr val="FFFF00"/>
                  </a:solidFill>
                  <a:latin typeface="微软雅黑" panose="020B0503020204020204" pitchFamily="34" charset="-122"/>
                  <a:ea typeface="微软雅黑" panose="020B0503020204020204" pitchFamily="34" charset="-122"/>
                </a:rPr>
                <a:t>号公告差异</a:t>
              </a:r>
              <a:endParaRPr lang="zh-CN" altLang="en-US" sz="2400" b="1">
                <a:solidFill>
                  <a:srgbClr val="FFFF00"/>
                </a:solidFill>
                <a:latin typeface="微软雅黑" panose="020B0503020204020204" pitchFamily="34" charset="-122"/>
                <a:ea typeface="微软雅黑" panose="020B0503020204020204" pitchFamily="34" charset="-122"/>
              </a:endParaRPr>
            </a:p>
          </p:txBody>
        </p:sp>
      </p:grpSp>
      <p:grpSp>
        <p:nvGrpSpPr>
          <p:cNvPr id="4" name="组合 49"/>
          <p:cNvGrpSpPr/>
          <p:nvPr/>
        </p:nvGrpSpPr>
        <p:grpSpPr bwMode="auto">
          <a:xfrm>
            <a:off x="1049338" y="2214563"/>
            <a:ext cx="10093325" cy="1928812"/>
            <a:chOff x="1284237" y="2214554"/>
            <a:chExt cx="10093412" cy="3916378"/>
          </a:xfrm>
        </p:grpSpPr>
        <p:grpSp>
          <p:nvGrpSpPr>
            <p:cNvPr id="5" name="组合 34"/>
            <p:cNvGrpSpPr/>
            <p:nvPr/>
          </p:nvGrpSpPr>
          <p:grpSpPr bwMode="auto">
            <a:xfrm>
              <a:off x="1506365" y="2280373"/>
              <a:ext cx="9577146" cy="1951855"/>
              <a:chOff x="1506365" y="1923183"/>
              <a:chExt cx="9577146" cy="1951855"/>
            </a:xfrm>
          </p:grpSpPr>
          <p:sp>
            <p:nvSpPr>
              <p:cNvPr id="25607" name="文本框 9"/>
              <p:cNvSpPr txBox="1">
                <a:spLocks noChangeArrowheads="1"/>
              </p:cNvSpPr>
              <p:nvPr/>
            </p:nvSpPr>
            <p:spPr bwMode="auto">
              <a:xfrm>
                <a:off x="2025620" y="2117739"/>
                <a:ext cx="4213256" cy="465643"/>
              </a:xfrm>
              <a:prstGeom prst="rect">
                <a:avLst/>
              </a:prstGeom>
              <a:noFill/>
              <a:ln w="9525">
                <a:noFill/>
                <a:miter lim="800000"/>
              </a:ln>
            </p:spPr>
            <p:txBody>
              <a:bodyPr>
                <a:spAutoFit/>
              </a:bodyPr>
              <a:lstStyle/>
              <a:p>
                <a:pPr eaLnBrk="1" hangingPunct="1">
                  <a:lnSpc>
                    <a:spcPct val="150000"/>
                  </a:lnSpc>
                </a:pPr>
                <a:endParaRPr lang="zh-CN" altLang="en-US" b="1">
                  <a:solidFill>
                    <a:schemeClr val="bg1"/>
                  </a:solidFill>
                  <a:latin typeface="等线 Light" pitchFamily="2" charset="-122"/>
                  <a:ea typeface="等线 Light" pitchFamily="2" charset="-122"/>
                </a:endParaRPr>
              </a:p>
            </p:txBody>
          </p:sp>
          <p:sp>
            <p:nvSpPr>
              <p:cNvPr id="25608" name="文本框 9"/>
              <p:cNvSpPr txBox="1">
                <a:spLocks noChangeArrowheads="1"/>
              </p:cNvSpPr>
              <p:nvPr/>
            </p:nvSpPr>
            <p:spPr bwMode="auto">
              <a:xfrm>
                <a:off x="1506365" y="1923183"/>
                <a:ext cx="9577146" cy="1951855"/>
              </a:xfrm>
              <a:prstGeom prst="rect">
                <a:avLst/>
              </a:prstGeom>
              <a:noFill/>
              <a:ln w="9525">
                <a:noFill/>
                <a:miter lim="800000"/>
              </a:ln>
            </p:spPr>
            <p:txBody>
              <a:bodyPr>
                <a:spAutoFit/>
              </a:bodyPr>
              <a:lstStyle/>
              <a:p>
                <a:pPr>
                  <a:lnSpc>
                    <a:spcPct val="150000"/>
                  </a:lnSpc>
                </a:pPr>
                <a:r>
                  <a:rPr lang="zh-CN" altLang="en-US" b="1">
                    <a:solidFill>
                      <a:schemeClr val="bg1"/>
                    </a:solidFill>
                    <a:latin typeface="微软雅黑" panose="020B0503020204020204" pitchFamily="34" charset="-122"/>
                    <a:ea typeface="微软雅黑" panose="020B0503020204020204" pitchFamily="34" charset="-122"/>
                  </a:rPr>
                  <a:t>    </a:t>
                </a:r>
                <a:r>
                  <a:rPr lang="zh-CN" altLang="en-US" sz="2000" b="1">
                    <a:solidFill>
                      <a:schemeClr val="bg1"/>
                    </a:solidFill>
                    <a:latin typeface="微软雅黑" panose="020B0503020204020204" pitchFamily="34" charset="-122"/>
                    <a:ea typeface="微软雅黑" panose="020B0503020204020204" pitchFamily="34" charset="-122"/>
                  </a:rPr>
                  <a:t>企业预缴申报当年第</a:t>
                </a:r>
                <a:r>
                  <a:rPr lang="en-US" altLang="zh-CN" sz="2000" b="1">
                    <a:solidFill>
                      <a:schemeClr val="bg1"/>
                    </a:solidFill>
                    <a:latin typeface="微软雅黑" panose="020B0503020204020204" pitchFamily="34" charset="-122"/>
                    <a:ea typeface="微软雅黑" panose="020B0503020204020204" pitchFamily="34" charset="-122"/>
                  </a:rPr>
                  <a:t>3</a:t>
                </a:r>
                <a:r>
                  <a:rPr lang="zh-CN" altLang="en-US" sz="2000" b="1">
                    <a:solidFill>
                      <a:schemeClr val="bg1"/>
                    </a:solidFill>
                    <a:latin typeface="微软雅黑" panose="020B0503020204020204" pitchFamily="34" charset="-122"/>
                    <a:ea typeface="微软雅黑" panose="020B0503020204020204" pitchFamily="34" charset="-122"/>
                  </a:rPr>
                  <a:t>季度（按季预缴）或</a:t>
                </a:r>
                <a:r>
                  <a:rPr lang="en-US" altLang="zh-CN" sz="2000" b="1">
                    <a:solidFill>
                      <a:schemeClr val="bg1"/>
                    </a:solidFill>
                    <a:latin typeface="微软雅黑" panose="020B0503020204020204" pitchFamily="34" charset="-122"/>
                    <a:ea typeface="微软雅黑" panose="020B0503020204020204" pitchFamily="34" charset="-122"/>
                  </a:rPr>
                  <a:t>9</a:t>
                </a:r>
                <a:r>
                  <a:rPr lang="zh-CN" altLang="en-US" sz="2000" b="1">
                    <a:solidFill>
                      <a:schemeClr val="bg1"/>
                    </a:solidFill>
                    <a:latin typeface="微软雅黑" panose="020B0503020204020204" pitchFamily="34" charset="-122"/>
                    <a:ea typeface="微软雅黑" panose="020B0503020204020204" pitchFamily="34" charset="-122"/>
                  </a:rPr>
                  <a:t>月份（按月预缴）企业所得税时，可以自行选择就</a:t>
                </a:r>
                <a:r>
                  <a:rPr lang="zh-CN" altLang="en-US" sz="2000" b="1">
                    <a:solidFill>
                      <a:srgbClr val="FFFF00"/>
                    </a:solidFill>
                    <a:latin typeface="微软雅黑" panose="020B0503020204020204" pitchFamily="34" charset="-122"/>
                    <a:ea typeface="微软雅黑" panose="020B0503020204020204" pitchFamily="34" charset="-122"/>
                  </a:rPr>
                  <a:t>前三季度</a:t>
                </a:r>
                <a:r>
                  <a:rPr lang="zh-CN" altLang="en-US" sz="2000" b="1">
                    <a:solidFill>
                      <a:schemeClr val="bg1"/>
                    </a:solidFill>
                    <a:latin typeface="微软雅黑" panose="020B0503020204020204" pitchFamily="34" charset="-122"/>
                    <a:ea typeface="微软雅黑" panose="020B0503020204020204" pitchFamily="34" charset="-122"/>
                  </a:rPr>
                  <a:t>研发费用享受加计扣除优惠政策。</a:t>
                </a:r>
                <a:endParaRPr lang="zh-CN" altLang="en-US" sz="2000" b="1">
                  <a:solidFill>
                    <a:schemeClr val="bg1"/>
                  </a:solidFill>
                  <a:latin typeface="微软雅黑" panose="020B0503020204020204" pitchFamily="34" charset="-122"/>
                  <a:ea typeface="微软雅黑" panose="020B0503020204020204" pitchFamily="34" charset="-122"/>
                </a:endParaRPr>
              </a:p>
            </p:txBody>
          </p:sp>
        </p:grpSp>
        <p:sp>
          <p:nvSpPr>
            <p:cNvPr id="11" name="Rectangle 24"/>
            <p:cNvSpPr/>
            <p:nvPr/>
          </p:nvSpPr>
          <p:spPr>
            <a:xfrm>
              <a:off x="1284237" y="2214554"/>
              <a:ext cx="10093412" cy="3916378"/>
            </a:xfrm>
            <a:prstGeom prst="rect">
              <a:avLst/>
            </a:prstGeom>
            <a:noFill/>
            <a:ln w="9525">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100">
                <a:latin typeface="微软雅黑" panose="020B0503020204020204" pitchFamily="34" charset="-122"/>
                <a:ea typeface="微软雅黑" panose="020B0503020204020204" pitchFamily="34" charset="-122"/>
              </a:endParaRPr>
            </a:p>
          </p:txBody>
        </p:sp>
      </p:grpSp>
      <p:sp>
        <p:nvSpPr>
          <p:cNvPr id="25604" name="矩形 11"/>
          <p:cNvSpPr>
            <a:spLocks noChangeArrowheads="1"/>
          </p:cNvSpPr>
          <p:nvPr/>
        </p:nvSpPr>
        <p:spPr bwMode="auto">
          <a:xfrm>
            <a:off x="8739188" y="4429125"/>
            <a:ext cx="1851025" cy="369888"/>
          </a:xfrm>
          <a:prstGeom prst="rect">
            <a:avLst/>
          </a:prstGeom>
          <a:noFill/>
          <a:ln w="9525">
            <a:noFill/>
            <a:miter lim="800000"/>
          </a:ln>
        </p:spPr>
        <p:txBody>
          <a:bodyPr wrap="none">
            <a:spAutoFit/>
          </a:bodyPr>
          <a:lstStyle/>
          <a:p>
            <a:r>
              <a:rPr lang="zh-CN" altLang="en-US" b="1">
                <a:solidFill>
                  <a:srgbClr val="FFFF00"/>
                </a:solidFill>
              </a:rPr>
              <a:t>适用于</a:t>
            </a:r>
            <a:r>
              <a:rPr lang="en-US" altLang="zh-CN" b="1">
                <a:solidFill>
                  <a:srgbClr val="FFFF00"/>
                </a:solidFill>
              </a:rPr>
              <a:t>2021</a:t>
            </a:r>
            <a:r>
              <a:rPr lang="zh-CN" altLang="en-US" b="1">
                <a:solidFill>
                  <a:srgbClr val="FFFF00"/>
                </a:solidFill>
              </a:rPr>
              <a:t>年度</a:t>
            </a:r>
            <a:endParaRPr lang="zh-CN" altLang="en-US" b="1">
              <a:solidFill>
                <a:srgbClr val="FFFF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05"/>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 calcmode="lin" valueType="num">
                                      <p:cBhvr>
                                        <p:cTn id="9" dur="500" fill="hold"/>
                                        <p:tgtEl>
                                          <p:spTgt spid="2"/>
                                        </p:tgtEl>
                                        <p:attrNameLst>
                                          <p:attrName>ppt_x</p:attrName>
                                        </p:attrNameLst>
                                      </p:cBhvr>
                                      <p:tavLst>
                                        <p:tav tm="0">
                                          <p:val>
                                            <p:strVal val="#ppt_x-.2"/>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animEffect transition="in" filter="fade">
                                      <p:cBhvr>
                                        <p:cTn id="11" dur="500"/>
                                        <p:tgtEl>
                                          <p:spTgt spid="2"/>
                                        </p:tgtEl>
                                      </p:cBhvr>
                                    </p:animEffect>
                                  </p:childTnLst>
                                </p:cTn>
                              </p:par>
                              <p:par>
                                <p:cTn id="12" presetID="10" presetClass="entr" presetSubtype="0" fill="hold" nodeType="with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500"/>
                                        <p:tgtEl>
                                          <p:spTgt spid="4"/>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25604"/>
                                        </p:tgtEl>
                                        <p:attrNameLst>
                                          <p:attrName>style.visibility</p:attrName>
                                        </p:attrNameLst>
                                      </p:cBhvr>
                                      <p:to>
                                        <p:strVal val="visible"/>
                                      </p:to>
                                    </p:set>
                                    <p:animEffect transition="in" filter="blinds(horizontal)">
                                      <p:cBhvr>
                                        <p:cTn id="17" dur="500"/>
                                        <p:tgtEl>
                                          <p:spTgt spid="256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7"/>
          <p:cNvGrpSpPr/>
          <p:nvPr/>
        </p:nvGrpSpPr>
        <p:grpSpPr bwMode="auto">
          <a:xfrm>
            <a:off x="952500" y="1285875"/>
            <a:ext cx="9752013" cy="692150"/>
            <a:chOff x="3173076" y="3046338"/>
            <a:chExt cx="9752842" cy="691568"/>
          </a:xfrm>
        </p:grpSpPr>
        <p:grpSp>
          <p:nvGrpSpPr>
            <p:cNvPr id="3" name="组合 15"/>
            <p:cNvGrpSpPr/>
            <p:nvPr/>
          </p:nvGrpSpPr>
          <p:grpSpPr bwMode="auto">
            <a:xfrm>
              <a:off x="3173076" y="3046338"/>
              <a:ext cx="779784" cy="691568"/>
              <a:chOff x="3173076" y="3046338"/>
              <a:chExt cx="779784" cy="691568"/>
            </a:xfrm>
          </p:grpSpPr>
          <p:sp>
            <p:nvSpPr>
              <p:cNvPr id="9" name="任意多边形 8"/>
              <p:cNvSpPr/>
              <p:nvPr/>
            </p:nvSpPr>
            <p:spPr>
              <a:xfrm>
                <a:off x="3173076" y="3046338"/>
                <a:ext cx="642992" cy="596398"/>
              </a:xfrm>
              <a:custGeom>
                <a:avLst/>
                <a:gdLst>
                  <a:gd name="connsiteX0" fmla="*/ 870381 w 1740762"/>
                  <a:gd name="connsiteY0" fmla="*/ 422211 h 1740760"/>
                  <a:gd name="connsiteX1" fmla="*/ 422212 w 1740762"/>
                  <a:gd name="connsiteY1" fmla="*/ 870380 h 1740760"/>
                  <a:gd name="connsiteX2" fmla="*/ 870381 w 1740762"/>
                  <a:gd name="connsiteY2" fmla="*/ 1318549 h 1740760"/>
                  <a:gd name="connsiteX3" fmla="*/ 1318550 w 1740762"/>
                  <a:gd name="connsiteY3" fmla="*/ 870380 h 1740760"/>
                  <a:gd name="connsiteX4" fmla="*/ 870381 w 1740762"/>
                  <a:gd name="connsiteY4" fmla="*/ 422211 h 1740760"/>
                  <a:gd name="connsiteX5" fmla="*/ 785261 w 1740762"/>
                  <a:gd name="connsiteY5" fmla="*/ 0 h 1740760"/>
                  <a:gd name="connsiteX6" fmla="*/ 955501 w 1740762"/>
                  <a:gd name="connsiteY6" fmla="*/ 0 h 1740760"/>
                  <a:gd name="connsiteX7" fmla="*/ 955501 w 1740762"/>
                  <a:gd name="connsiteY7" fmla="*/ 134329 h 1740760"/>
                  <a:gd name="connsiteX8" fmla="*/ 1014988 w 1740762"/>
                  <a:gd name="connsiteY8" fmla="*/ 143408 h 1740760"/>
                  <a:gd name="connsiteX9" fmla="*/ 1073317 w 1740762"/>
                  <a:gd name="connsiteY9" fmla="*/ 158020 h 1740760"/>
                  <a:gd name="connsiteX10" fmla="*/ 1124821 w 1740762"/>
                  <a:gd name="connsiteY10" fmla="*/ 33680 h 1740760"/>
                  <a:gd name="connsiteX11" fmla="*/ 1282102 w 1740762"/>
                  <a:gd name="connsiteY11" fmla="*/ 98828 h 1740760"/>
                  <a:gd name="connsiteX12" fmla="*/ 1229998 w 1740762"/>
                  <a:gd name="connsiteY12" fmla="*/ 224619 h 1740760"/>
                  <a:gd name="connsiteX13" fmla="*/ 1250218 w 1740762"/>
                  <a:gd name="connsiteY13" fmla="*/ 235760 h 1740760"/>
                  <a:gd name="connsiteX14" fmla="*/ 1327066 w 1740762"/>
                  <a:gd name="connsiteY14" fmla="*/ 289364 h 1740760"/>
                  <a:gd name="connsiteX15" fmla="*/ 1329143 w 1740762"/>
                  <a:gd name="connsiteY15" fmla="*/ 291241 h 1740760"/>
                  <a:gd name="connsiteX16" fmla="*/ 1425645 w 1740762"/>
                  <a:gd name="connsiteY16" fmla="*/ 194739 h 1740760"/>
                  <a:gd name="connsiteX17" fmla="*/ 1546022 w 1740762"/>
                  <a:gd name="connsiteY17" fmla="*/ 315117 h 1740760"/>
                  <a:gd name="connsiteX18" fmla="*/ 1448558 w 1740762"/>
                  <a:gd name="connsiteY18" fmla="*/ 412582 h 1740760"/>
                  <a:gd name="connsiteX19" fmla="*/ 1457388 w 1740762"/>
                  <a:gd name="connsiteY19" fmla="*/ 422838 h 1740760"/>
                  <a:gd name="connsiteX20" fmla="*/ 1514167 w 1740762"/>
                  <a:gd name="connsiteY20" fmla="*/ 511583 h 1740760"/>
                  <a:gd name="connsiteX21" fmla="*/ 1641935 w 1740762"/>
                  <a:gd name="connsiteY21" fmla="*/ 458659 h 1740760"/>
                  <a:gd name="connsiteX22" fmla="*/ 1707082 w 1740762"/>
                  <a:gd name="connsiteY22" fmla="*/ 615941 h 1740760"/>
                  <a:gd name="connsiteX23" fmla="*/ 1579247 w 1740762"/>
                  <a:gd name="connsiteY23" fmla="*/ 668892 h 1740760"/>
                  <a:gd name="connsiteX24" fmla="*/ 1584835 w 1740762"/>
                  <a:gd name="connsiteY24" fmla="*/ 687711 h 1740760"/>
                  <a:gd name="connsiteX25" fmla="*/ 1601709 w 1740762"/>
                  <a:gd name="connsiteY25" fmla="*/ 777321 h 1740760"/>
                  <a:gd name="connsiteX26" fmla="*/ 1602202 w 1740762"/>
                  <a:gd name="connsiteY26" fmla="*/ 785260 h 1740760"/>
                  <a:gd name="connsiteX27" fmla="*/ 1740762 w 1740762"/>
                  <a:gd name="connsiteY27" fmla="*/ 785260 h 1740760"/>
                  <a:gd name="connsiteX28" fmla="*/ 1740762 w 1740762"/>
                  <a:gd name="connsiteY28" fmla="*/ 955500 h 1740760"/>
                  <a:gd name="connsiteX29" fmla="*/ 1602244 w 1740762"/>
                  <a:gd name="connsiteY29" fmla="*/ 955500 h 1740760"/>
                  <a:gd name="connsiteX30" fmla="*/ 1592412 w 1740762"/>
                  <a:gd name="connsiteY30" fmla="*/ 1019928 h 1740760"/>
                  <a:gd name="connsiteX31" fmla="*/ 1579385 w 1740762"/>
                  <a:gd name="connsiteY31" fmla="*/ 1071925 h 1740760"/>
                  <a:gd name="connsiteX32" fmla="*/ 1707082 w 1740762"/>
                  <a:gd name="connsiteY32" fmla="*/ 1124819 h 1740760"/>
                  <a:gd name="connsiteX33" fmla="*/ 1641935 w 1740762"/>
                  <a:gd name="connsiteY33" fmla="*/ 1282101 h 1740760"/>
                  <a:gd name="connsiteX34" fmla="*/ 1514336 w 1740762"/>
                  <a:gd name="connsiteY34" fmla="*/ 1229247 h 1740760"/>
                  <a:gd name="connsiteX35" fmla="*/ 1500059 w 1740762"/>
                  <a:gd name="connsiteY35" fmla="*/ 1255158 h 1740760"/>
                  <a:gd name="connsiteX36" fmla="*/ 1448892 w 1740762"/>
                  <a:gd name="connsiteY36" fmla="*/ 1328512 h 1740760"/>
                  <a:gd name="connsiteX37" fmla="*/ 1546022 w 1740762"/>
                  <a:gd name="connsiteY37" fmla="*/ 1425643 h 1740760"/>
                  <a:gd name="connsiteX38" fmla="*/ 1425645 w 1740762"/>
                  <a:gd name="connsiteY38" fmla="*/ 1546021 h 1740760"/>
                  <a:gd name="connsiteX39" fmla="*/ 1328549 w 1740762"/>
                  <a:gd name="connsiteY39" fmla="*/ 1448925 h 1740760"/>
                  <a:gd name="connsiteX40" fmla="*/ 1312981 w 1740762"/>
                  <a:gd name="connsiteY40" fmla="*/ 1462328 h 1740760"/>
                  <a:gd name="connsiteX41" fmla="*/ 1229762 w 1740762"/>
                  <a:gd name="connsiteY41" fmla="*/ 1515571 h 1740760"/>
                  <a:gd name="connsiteX42" fmla="*/ 1282102 w 1740762"/>
                  <a:gd name="connsiteY42" fmla="*/ 1641932 h 1740760"/>
                  <a:gd name="connsiteX43" fmla="*/ 1124821 w 1740762"/>
                  <a:gd name="connsiteY43" fmla="*/ 1707080 h 1740760"/>
                  <a:gd name="connsiteX44" fmla="*/ 1073151 w 1740762"/>
                  <a:gd name="connsiteY44" fmla="*/ 1582339 h 1740760"/>
                  <a:gd name="connsiteX45" fmla="*/ 1048108 w 1740762"/>
                  <a:gd name="connsiteY45" fmla="*/ 1589775 h 1740760"/>
                  <a:gd name="connsiteX46" fmla="*/ 958498 w 1740762"/>
                  <a:gd name="connsiteY46" fmla="*/ 1606649 h 1740760"/>
                  <a:gd name="connsiteX47" fmla="*/ 955501 w 1740762"/>
                  <a:gd name="connsiteY47" fmla="*/ 1606835 h 1740760"/>
                  <a:gd name="connsiteX48" fmla="*/ 955501 w 1740762"/>
                  <a:gd name="connsiteY48" fmla="*/ 1740760 h 1740760"/>
                  <a:gd name="connsiteX49" fmla="*/ 785261 w 1740762"/>
                  <a:gd name="connsiteY49" fmla="*/ 1740760 h 1740760"/>
                  <a:gd name="connsiteX50" fmla="*/ 785261 w 1740762"/>
                  <a:gd name="connsiteY50" fmla="*/ 1607939 h 1740760"/>
                  <a:gd name="connsiteX51" fmla="*/ 715891 w 1740762"/>
                  <a:gd name="connsiteY51" fmla="*/ 1597352 h 1740760"/>
                  <a:gd name="connsiteX52" fmla="*/ 666516 w 1740762"/>
                  <a:gd name="connsiteY52" fmla="*/ 1584982 h 1740760"/>
                  <a:gd name="connsiteX53" fmla="*/ 615942 w 1740762"/>
                  <a:gd name="connsiteY53" fmla="*/ 1707080 h 1740760"/>
                  <a:gd name="connsiteX54" fmla="*/ 458661 w 1740762"/>
                  <a:gd name="connsiteY54" fmla="*/ 1641932 h 1740760"/>
                  <a:gd name="connsiteX55" fmla="*/ 508928 w 1740762"/>
                  <a:gd name="connsiteY55" fmla="*/ 1520575 h 1740760"/>
                  <a:gd name="connsiteX56" fmla="*/ 480660 w 1740762"/>
                  <a:gd name="connsiteY56" fmla="*/ 1504999 h 1740760"/>
                  <a:gd name="connsiteX57" fmla="*/ 407307 w 1740762"/>
                  <a:gd name="connsiteY57" fmla="*/ 1453832 h 1740760"/>
                  <a:gd name="connsiteX58" fmla="*/ 315118 w 1740762"/>
                  <a:gd name="connsiteY58" fmla="*/ 1546021 h 1740760"/>
                  <a:gd name="connsiteX59" fmla="*/ 194740 w 1740762"/>
                  <a:gd name="connsiteY59" fmla="*/ 1425643 h 1740760"/>
                  <a:gd name="connsiteX60" fmla="*/ 286894 w 1740762"/>
                  <a:gd name="connsiteY60" fmla="*/ 1333489 h 1740760"/>
                  <a:gd name="connsiteX61" fmla="*/ 273491 w 1740762"/>
                  <a:gd name="connsiteY61" fmla="*/ 1317922 h 1740760"/>
                  <a:gd name="connsiteX62" fmla="*/ 218783 w 1740762"/>
                  <a:gd name="connsiteY62" fmla="*/ 1232414 h 1740760"/>
                  <a:gd name="connsiteX63" fmla="*/ 98828 w 1740762"/>
                  <a:gd name="connsiteY63" fmla="*/ 1282101 h 1740760"/>
                  <a:gd name="connsiteX64" fmla="*/ 33680 w 1740762"/>
                  <a:gd name="connsiteY64" fmla="*/ 1124819 h 1740760"/>
                  <a:gd name="connsiteX65" fmla="*/ 152714 w 1740762"/>
                  <a:gd name="connsiteY65" fmla="*/ 1075514 h 1740760"/>
                  <a:gd name="connsiteX66" fmla="*/ 146043 w 1740762"/>
                  <a:gd name="connsiteY66" fmla="*/ 1053048 h 1740760"/>
                  <a:gd name="connsiteX67" fmla="*/ 129170 w 1740762"/>
                  <a:gd name="connsiteY67" fmla="*/ 963438 h 1740760"/>
                  <a:gd name="connsiteX68" fmla="*/ 128677 w 1740762"/>
                  <a:gd name="connsiteY68" fmla="*/ 955500 h 1740760"/>
                  <a:gd name="connsiteX69" fmla="*/ 0 w 1740762"/>
                  <a:gd name="connsiteY69" fmla="*/ 955500 h 1740760"/>
                  <a:gd name="connsiteX70" fmla="*/ 0 w 1740762"/>
                  <a:gd name="connsiteY70" fmla="*/ 785260 h 1740760"/>
                  <a:gd name="connsiteX71" fmla="*/ 128814 w 1740762"/>
                  <a:gd name="connsiteY71" fmla="*/ 785260 h 1740760"/>
                  <a:gd name="connsiteX72" fmla="*/ 134981 w 1740762"/>
                  <a:gd name="connsiteY72" fmla="*/ 739025 h 1740760"/>
                  <a:gd name="connsiteX73" fmla="*/ 147040 w 1740762"/>
                  <a:gd name="connsiteY73" fmla="*/ 683819 h 1740760"/>
                  <a:gd name="connsiteX74" fmla="*/ 152622 w 1740762"/>
                  <a:gd name="connsiteY74" fmla="*/ 665208 h 1740760"/>
                  <a:gd name="connsiteX75" fmla="*/ 33680 w 1740762"/>
                  <a:gd name="connsiteY75" fmla="*/ 615940 h 1740760"/>
                  <a:gd name="connsiteX76" fmla="*/ 98828 w 1740762"/>
                  <a:gd name="connsiteY76" fmla="*/ 458659 h 1740760"/>
                  <a:gd name="connsiteX77" fmla="*/ 219054 w 1740762"/>
                  <a:gd name="connsiteY77" fmla="*/ 508459 h 1740760"/>
                  <a:gd name="connsiteX78" fmla="*/ 264199 w 1740762"/>
                  <a:gd name="connsiteY78" fmla="*/ 435381 h 1740760"/>
                  <a:gd name="connsiteX79" fmla="*/ 286732 w 1740762"/>
                  <a:gd name="connsiteY79" fmla="*/ 407109 h 1740760"/>
                  <a:gd name="connsiteX80" fmla="*/ 194740 w 1740762"/>
                  <a:gd name="connsiteY80" fmla="*/ 315117 h 1740760"/>
                  <a:gd name="connsiteX81" fmla="*/ 315118 w 1740762"/>
                  <a:gd name="connsiteY81" fmla="*/ 194739 h 1740760"/>
                  <a:gd name="connsiteX82" fmla="*/ 407197 w 1740762"/>
                  <a:gd name="connsiteY82" fmla="*/ 286817 h 1740760"/>
                  <a:gd name="connsiteX83" fmla="*/ 460791 w 1740762"/>
                  <a:gd name="connsiteY83" fmla="*/ 248268 h 1740760"/>
                  <a:gd name="connsiteX84" fmla="*/ 508858 w 1740762"/>
                  <a:gd name="connsiteY84" fmla="*/ 220014 h 1740760"/>
                  <a:gd name="connsiteX85" fmla="*/ 458661 w 1740762"/>
                  <a:gd name="connsiteY85" fmla="*/ 98828 h 1740760"/>
                  <a:gd name="connsiteX86" fmla="*/ 615942 w 1740762"/>
                  <a:gd name="connsiteY86" fmla="*/ 33679 h 1740760"/>
                  <a:gd name="connsiteX87" fmla="*/ 666597 w 1740762"/>
                  <a:gd name="connsiteY87" fmla="*/ 155970 h 1740760"/>
                  <a:gd name="connsiteX88" fmla="*/ 715891 w 1740762"/>
                  <a:gd name="connsiteY88" fmla="*/ 143408 h 1740760"/>
                  <a:gd name="connsiteX89" fmla="*/ 785261 w 1740762"/>
                  <a:gd name="connsiteY89" fmla="*/ 132820 h 1740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40762" h="1740760">
                    <a:moveTo>
                      <a:pt x="870381" y="422211"/>
                    </a:moveTo>
                    <a:cubicBezTo>
                      <a:pt x="622864" y="422211"/>
                      <a:pt x="422212" y="622863"/>
                      <a:pt x="422212" y="870380"/>
                    </a:cubicBezTo>
                    <a:cubicBezTo>
                      <a:pt x="422212" y="1117897"/>
                      <a:pt x="622864" y="1318549"/>
                      <a:pt x="870381" y="1318549"/>
                    </a:cubicBezTo>
                    <a:cubicBezTo>
                      <a:pt x="1117898" y="1318549"/>
                      <a:pt x="1318550" y="1117897"/>
                      <a:pt x="1318550" y="870380"/>
                    </a:cubicBezTo>
                    <a:cubicBezTo>
                      <a:pt x="1318550" y="622863"/>
                      <a:pt x="1117898" y="422211"/>
                      <a:pt x="870381" y="422211"/>
                    </a:cubicBezTo>
                    <a:close/>
                    <a:moveTo>
                      <a:pt x="785261" y="0"/>
                    </a:moveTo>
                    <a:lnTo>
                      <a:pt x="955501" y="0"/>
                    </a:lnTo>
                    <a:lnTo>
                      <a:pt x="955501" y="134329"/>
                    </a:lnTo>
                    <a:lnTo>
                      <a:pt x="1014988" y="143408"/>
                    </a:lnTo>
                    <a:lnTo>
                      <a:pt x="1073317" y="158020"/>
                    </a:lnTo>
                    <a:lnTo>
                      <a:pt x="1124821" y="33680"/>
                    </a:lnTo>
                    <a:lnTo>
                      <a:pt x="1282102" y="98828"/>
                    </a:lnTo>
                    <a:lnTo>
                      <a:pt x="1229998" y="224619"/>
                    </a:lnTo>
                    <a:lnTo>
                      <a:pt x="1250218" y="235760"/>
                    </a:lnTo>
                    <a:cubicBezTo>
                      <a:pt x="1276992" y="252029"/>
                      <a:pt x="1302655" y="269943"/>
                      <a:pt x="1327066" y="289364"/>
                    </a:cubicBezTo>
                    <a:lnTo>
                      <a:pt x="1329143" y="291241"/>
                    </a:lnTo>
                    <a:lnTo>
                      <a:pt x="1425645" y="194739"/>
                    </a:lnTo>
                    <a:lnTo>
                      <a:pt x="1546022" y="315117"/>
                    </a:lnTo>
                    <a:lnTo>
                      <a:pt x="1448558" y="412582"/>
                    </a:lnTo>
                    <a:lnTo>
                      <a:pt x="1457388" y="422838"/>
                    </a:lnTo>
                    <a:lnTo>
                      <a:pt x="1514167" y="511583"/>
                    </a:lnTo>
                    <a:lnTo>
                      <a:pt x="1641935" y="458659"/>
                    </a:lnTo>
                    <a:lnTo>
                      <a:pt x="1707082" y="615941"/>
                    </a:lnTo>
                    <a:lnTo>
                      <a:pt x="1579247" y="668892"/>
                    </a:lnTo>
                    <a:lnTo>
                      <a:pt x="1584835" y="687711"/>
                    </a:lnTo>
                    <a:cubicBezTo>
                      <a:pt x="1592232" y="716929"/>
                      <a:pt x="1597895" y="746838"/>
                      <a:pt x="1601709" y="777321"/>
                    </a:cubicBezTo>
                    <a:lnTo>
                      <a:pt x="1602202" y="785260"/>
                    </a:lnTo>
                    <a:lnTo>
                      <a:pt x="1740762" y="785260"/>
                    </a:lnTo>
                    <a:lnTo>
                      <a:pt x="1740762" y="955500"/>
                    </a:lnTo>
                    <a:lnTo>
                      <a:pt x="1602244" y="955500"/>
                    </a:lnTo>
                    <a:lnTo>
                      <a:pt x="1592412" y="1019928"/>
                    </a:lnTo>
                    <a:lnTo>
                      <a:pt x="1579385" y="1071925"/>
                    </a:lnTo>
                    <a:lnTo>
                      <a:pt x="1707082" y="1124819"/>
                    </a:lnTo>
                    <a:lnTo>
                      <a:pt x="1641935" y="1282101"/>
                    </a:lnTo>
                    <a:lnTo>
                      <a:pt x="1514336" y="1229247"/>
                    </a:lnTo>
                    <a:lnTo>
                      <a:pt x="1500059" y="1255158"/>
                    </a:lnTo>
                    <a:lnTo>
                      <a:pt x="1448892" y="1328512"/>
                    </a:lnTo>
                    <a:lnTo>
                      <a:pt x="1546022" y="1425643"/>
                    </a:lnTo>
                    <a:lnTo>
                      <a:pt x="1425645" y="1546021"/>
                    </a:lnTo>
                    <a:lnTo>
                      <a:pt x="1328549" y="1448925"/>
                    </a:lnTo>
                    <a:lnTo>
                      <a:pt x="1312981" y="1462328"/>
                    </a:lnTo>
                    <a:lnTo>
                      <a:pt x="1229762" y="1515571"/>
                    </a:lnTo>
                    <a:lnTo>
                      <a:pt x="1282102" y="1641932"/>
                    </a:lnTo>
                    <a:lnTo>
                      <a:pt x="1124821" y="1707080"/>
                    </a:lnTo>
                    <a:lnTo>
                      <a:pt x="1073151" y="1582339"/>
                    </a:lnTo>
                    <a:lnTo>
                      <a:pt x="1048108" y="1589775"/>
                    </a:lnTo>
                    <a:cubicBezTo>
                      <a:pt x="1018890" y="1597172"/>
                      <a:pt x="988981" y="1602835"/>
                      <a:pt x="958498" y="1606649"/>
                    </a:cubicBezTo>
                    <a:lnTo>
                      <a:pt x="955501" y="1606835"/>
                    </a:lnTo>
                    <a:lnTo>
                      <a:pt x="955501" y="1740760"/>
                    </a:lnTo>
                    <a:lnTo>
                      <a:pt x="785261" y="1740760"/>
                    </a:lnTo>
                    <a:lnTo>
                      <a:pt x="785261" y="1607939"/>
                    </a:lnTo>
                    <a:lnTo>
                      <a:pt x="715891" y="1597352"/>
                    </a:lnTo>
                    <a:lnTo>
                      <a:pt x="666516" y="1584982"/>
                    </a:lnTo>
                    <a:lnTo>
                      <a:pt x="615942" y="1707080"/>
                    </a:lnTo>
                    <a:lnTo>
                      <a:pt x="458661" y="1641932"/>
                    </a:lnTo>
                    <a:lnTo>
                      <a:pt x="508928" y="1520575"/>
                    </a:lnTo>
                    <a:lnTo>
                      <a:pt x="480660" y="1504999"/>
                    </a:lnTo>
                    <a:lnTo>
                      <a:pt x="407307" y="1453832"/>
                    </a:lnTo>
                    <a:lnTo>
                      <a:pt x="315118" y="1546021"/>
                    </a:lnTo>
                    <a:lnTo>
                      <a:pt x="194740" y="1425643"/>
                    </a:lnTo>
                    <a:lnTo>
                      <a:pt x="286894" y="1333489"/>
                    </a:lnTo>
                    <a:lnTo>
                      <a:pt x="273491" y="1317922"/>
                    </a:lnTo>
                    <a:lnTo>
                      <a:pt x="218783" y="1232414"/>
                    </a:lnTo>
                    <a:lnTo>
                      <a:pt x="98828" y="1282101"/>
                    </a:lnTo>
                    <a:lnTo>
                      <a:pt x="33680" y="1124819"/>
                    </a:lnTo>
                    <a:lnTo>
                      <a:pt x="152714" y="1075514"/>
                    </a:lnTo>
                    <a:lnTo>
                      <a:pt x="146043" y="1053048"/>
                    </a:lnTo>
                    <a:cubicBezTo>
                      <a:pt x="138647" y="1023830"/>
                      <a:pt x="132984" y="993922"/>
                      <a:pt x="129170" y="963438"/>
                    </a:cubicBezTo>
                    <a:lnTo>
                      <a:pt x="128677" y="955500"/>
                    </a:lnTo>
                    <a:lnTo>
                      <a:pt x="0" y="955500"/>
                    </a:lnTo>
                    <a:lnTo>
                      <a:pt x="0" y="785260"/>
                    </a:lnTo>
                    <a:lnTo>
                      <a:pt x="128814" y="785260"/>
                    </a:lnTo>
                    <a:lnTo>
                      <a:pt x="134981" y="739025"/>
                    </a:lnTo>
                    <a:cubicBezTo>
                      <a:pt x="138313" y="720372"/>
                      <a:pt x="142341" y="701961"/>
                      <a:pt x="147040" y="683819"/>
                    </a:cubicBezTo>
                    <a:lnTo>
                      <a:pt x="152622" y="665208"/>
                    </a:lnTo>
                    <a:lnTo>
                      <a:pt x="33680" y="615940"/>
                    </a:lnTo>
                    <a:lnTo>
                      <a:pt x="98828" y="458659"/>
                    </a:lnTo>
                    <a:lnTo>
                      <a:pt x="219054" y="508459"/>
                    </a:lnTo>
                    <a:lnTo>
                      <a:pt x="264199" y="435381"/>
                    </a:lnTo>
                    <a:lnTo>
                      <a:pt x="286732" y="407109"/>
                    </a:lnTo>
                    <a:lnTo>
                      <a:pt x="194740" y="315117"/>
                    </a:lnTo>
                    <a:lnTo>
                      <a:pt x="315118" y="194739"/>
                    </a:lnTo>
                    <a:lnTo>
                      <a:pt x="407197" y="286817"/>
                    </a:lnTo>
                    <a:lnTo>
                      <a:pt x="460791" y="248268"/>
                    </a:lnTo>
                    <a:lnTo>
                      <a:pt x="508858" y="220014"/>
                    </a:lnTo>
                    <a:lnTo>
                      <a:pt x="458661" y="98828"/>
                    </a:lnTo>
                    <a:lnTo>
                      <a:pt x="615942" y="33679"/>
                    </a:lnTo>
                    <a:lnTo>
                      <a:pt x="666597" y="155970"/>
                    </a:lnTo>
                    <a:lnTo>
                      <a:pt x="715891" y="143408"/>
                    </a:lnTo>
                    <a:lnTo>
                      <a:pt x="785261" y="13282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zh-CN" dirty="0">
                    <a:solidFill>
                      <a:prstClr val="white"/>
                    </a:solidFill>
                    <a:ea typeface="微软雅黑" panose="020B0503020204020204" pitchFamily="34" charset="-122"/>
                    <a:sym typeface="Arial" panose="020B0604020202020204" pitchFamily="34" charset="0"/>
                  </a:rPr>
                  <a:t>1</a:t>
                </a:r>
                <a:endParaRPr lang="zh-CN" altLang="en-US" dirty="0">
                  <a:solidFill>
                    <a:prstClr val="white"/>
                  </a:solidFill>
                  <a:ea typeface="微软雅黑" panose="020B0503020204020204" pitchFamily="34" charset="-122"/>
                  <a:sym typeface="Arial" panose="020B0604020202020204" pitchFamily="34" charset="0"/>
                </a:endParaRPr>
              </a:p>
            </p:txBody>
          </p:sp>
          <p:sp>
            <p:nvSpPr>
              <p:cNvPr id="26636" name="TextBox 14"/>
              <p:cNvSpPr txBox="1">
                <a:spLocks noChangeArrowheads="1"/>
              </p:cNvSpPr>
              <p:nvPr/>
            </p:nvSpPr>
            <p:spPr bwMode="auto">
              <a:xfrm>
                <a:off x="3276585" y="3214686"/>
                <a:ext cx="676275" cy="523220"/>
              </a:xfrm>
              <a:prstGeom prst="rect">
                <a:avLst/>
              </a:prstGeom>
              <a:noFill/>
              <a:ln w="9525">
                <a:noFill/>
                <a:miter lim="800000"/>
              </a:ln>
            </p:spPr>
            <p:txBody>
              <a:bodyPr>
                <a:spAutoFit/>
              </a:bodyPr>
              <a:lstStyle/>
              <a:p>
                <a:pPr eaLnBrk="1" hangingPunct="1"/>
                <a:endParaRPr lang="zh-CN" altLang="en-US" sz="2800" b="1">
                  <a:solidFill>
                    <a:schemeClr val="bg1"/>
                  </a:solidFill>
                  <a:latin typeface="微软雅黑" panose="020B0503020204020204" pitchFamily="34" charset="-122"/>
                  <a:ea typeface="微软雅黑" panose="020B0503020204020204" pitchFamily="34" charset="-122"/>
                </a:endParaRPr>
              </a:p>
            </p:txBody>
          </p:sp>
        </p:grpSp>
        <p:sp>
          <p:nvSpPr>
            <p:cNvPr id="26634" name="TextBox 16"/>
            <p:cNvSpPr txBox="1">
              <a:spLocks noChangeArrowheads="1"/>
            </p:cNvSpPr>
            <p:nvPr/>
          </p:nvSpPr>
          <p:spPr bwMode="auto">
            <a:xfrm>
              <a:off x="3881164" y="3143250"/>
              <a:ext cx="9044754" cy="461702"/>
            </a:xfrm>
            <a:prstGeom prst="rect">
              <a:avLst/>
            </a:prstGeom>
            <a:noFill/>
            <a:ln w="9525">
              <a:noFill/>
              <a:miter lim="800000"/>
            </a:ln>
          </p:spPr>
          <p:txBody>
            <a:bodyPr>
              <a:spAutoFit/>
            </a:bodyPr>
            <a:lstStyle/>
            <a:p>
              <a:pPr eaLnBrk="1" hangingPunct="1"/>
              <a:r>
                <a:rPr lang="zh-CN" altLang="en-US" sz="2400" b="1">
                  <a:solidFill>
                    <a:schemeClr val="bg1"/>
                  </a:solidFill>
                  <a:latin typeface="微软雅黑" panose="020B0503020204020204" pitchFamily="34" charset="-122"/>
                  <a:ea typeface="微软雅黑" panose="020B0503020204020204" pitchFamily="34" charset="-122"/>
                </a:rPr>
                <a:t>关于</a:t>
              </a:r>
              <a:r>
                <a:rPr lang="en-US" altLang="zh-CN" sz="2400" b="1">
                  <a:solidFill>
                    <a:schemeClr val="bg1"/>
                  </a:solidFill>
                  <a:latin typeface="微软雅黑" panose="020B0503020204020204" pitchFamily="34" charset="-122"/>
                  <a:ea typeface="微软雅黑" panose="020B0503020204020204" pitchFamily="34" charset="-122"/>
                </a:rPr>
                <a:t>2021</a:t>
              </a:r>
              <a:r>
                <a:rPr lang="zh-CN" altLang="en-US" sz="2400" b="1">
                  <a:solidFill>
                    <a:schemeClr val="bg1"/>
                  </a:solidFill>
                  <a:latin typeface="微软雅黑" panose="020B0503020204020204" pitchFamily="34" charset="-122"/>
                  <a:ea typeface="微软雅黑" panose="020B0503020204020204" pitchFamily="34" charset="-122"/>
                </a:rPr>
                <a:t>年度享受研发费用加计扣除政策问题</a:t>
              </a:r>
              <a:r>
                <a:rPr lang="en-US" altLang="zh-CN" sz="2400" b="1">
                  <a:solidFill>
                    <a:schemeClr val="bg1"/>
                  </a:solidFill>
                  <a:latin typeface="微软雅黑" panose="020B0503020204020204" pitchFamily="34" charset="-122"/>
                  <a:ea typeface="微软雅黑" panose="020B0503020204020204" pitchFamily="34" charset="-122"/>
                </a:rPr>
                <a:t>——</a:t>
              </a:r>
              <a:r>
                <a:rPr lang="zh-CN" altLang="en-US" sz="2400" b="1">
                  <a:solidFill>
                    <a:srgbClr val="FFFF00"/>
                  </a:solidFill>
                  <a:latin typeface="微软雅黑" panose="020B0503020204020204" pitchFamily="34" charset="-122"/>
                  <a:ea typeface="微软雅黑" panose="020B0503020204020204" pitchFamily="34" charset="-122"/>
                </a:rPr>
                <a:t>如何享受</a:t>
              </a:r>
              <a:endParaRPr lang="zh-CN" altLang="en-US" sz="2400" b="1">
                <a:solidFill>
                  <a:srgbClr val="FFFF00"/>
                </a:solidFill>
                <a:latin typeface="微软雅黑" panose="020B0503020204020204" pitchFamily="34" charset="-122"/>
                <a:ea typeface="微软雅黑" panose="020B0503020204020204" pitchFamily="34" charset="-122"/>
              </a:endParaRPr>
            </a:p>
          </p:txBody>
        </p:sp>
      </p:grpSp>
      <p:grpSp>
        <p:nvGrpSpPr>
          <p:cNvPr id="4" name="组合 49"/>
          <p:cNvGrpSpPr/>
          <p:nvPr/>
        </p:nvGrpSpPr>
        <p:grpSpPr bwMode="auto">
          <a:xfrm>
            <a:off x="1049338" y="2214563"/>
            <a:ext cx="10093325" cy="2214562"/>
            <a:chOff x="1284237" y="2214554"/>
            <a:chExt cx="10093412" cy="3916378"/>
          </a:xfrm>
        </p:grpSpPr>
        <p:grpSp>
          <p:nvGrpSpPr>
            <p:cNvPr id="5" name="组合 34"/>
            <p:cNvGrpSpPr/>
            <p:nvPr/>
          </p:nvGrpSpPr>
          <p:grpSpPr bwMode="auto">
            <a:xfrm>
              <a:off x="1506365" y="2280373"/>
              <a:ext cx="9577146" cy="3837251"/>
              <a:chOff x="1506365" y="1923183"/>
              <a:chExt cx="9577146" cy="3837251"/>
            </a:xfrm>
          </p:grpSpPr>
          <p:sp>
            <p:nvSpPr>
              <p:cNvPr id="26631" name="文本框 9"/>
              <p:cNvSpPr txBox="1">
                <a:spLocks noChangeArrowheads="1"/>
              </p:cNvSpPr>
              <p:nvPr/>
            </p:nvSpPr>
            <p:spPr bwMode="auto">
              <a:xfrm>
                <a:off x="2025620" y="2117739"/>
                <a:ext cx="4213256" cy="465643"/>
              </a:xfrm>
              <a:prstGeom prst="rect">
                <a:avLst/>
              </a:prstGeom>
              <a:noFill/>
              <a:ln w="9525">
                <a:noFill/>
                <a:miter lim="800000"/>
              </a:ln>
            </p:spPr>
            <p:txBody>
              <a:bodyPr>
                <a:spAutoFit/>
              </a:bodyPr>
              <a:lstStyle/>
              <a:p>
                <a:pPr eaLnBrk="1" hangingPunct="1">
                  <a:lnSpc>
                    <a:spcPct val="150000"/>
                  </a:lnSpc>
                </a:pPr>
                <a:endParaRPr lang="zh-CN" altLang="en-US" b="1">
                  <a:solidFill>
                    <a:schemeClr val="bg1"/>
                  </a:solidFill>
                  <a:latin typeface="等线 Light" pitchFamily="2" charset="-122"/>
                  <a:ea typeface="等线 Light" pitchFamily="2" charset="-122"/>
                </a:endParaRPr>
              </a:p>
            </p:txBody>
          </p:sp>
          <p:sp>
            <p:nvSpPr>
              <p:cNvPr id="26632" name="文本框 9"/>
              <p:cNvSpPr txBox="1">
                <a:spLocks noChangeArrowheads="1"/>
              </p:cNvSpPr>
              <p:nvPr/>
            </p:nvSpPr>
            <p:spPr bwMode="auto">
              <a:xfrm>
                <a:off x="1506365" y="1923183"/>
                <a:ext cx="9577146" cy="3837251"/>
              </a:xfrm>
              <a:prstGeom prst="rect">
                <a:avLst/>
              </a:prstGeom>
              <a:noFill/>
              <a:ln w="9525">
                <a:noFill/>
                <a:miter lim="800000"/>
              </a:ln>
            </p:spPr>
            <p:txBody>
              <a:bodyPr>
                <a:spAutoFit/>
              </a:bodyPr>
              <a:lstStyle/>
              <a:p>
                <a:pPr>
                  <a:lnSpc>
                    <a:spcPct val="150000"/>
                  </a:lnSpc>
                </a:pPr>
                <a:r>
                  <a:rPr lang="zh-CN" altLang="en-US">
                    <a:solidFill>
                      <a:schemeClr val="bg1"/>
                    </a:solidFill>
                    <a:latin typeface="微软雅黑" panose="020B0503020204020204" pitchFamily="34" charset="-122"/>
                    <a:ea typeface="微软雅黑" panose="020B0503020204020204" pitchFamily="34" charset="-122"/>
                  </a:rPr>
                  <a:t>       企业享受研发费用加计扣除政策采取</a:t>
                </a:r>
                <a:r>
                  <a:rPr lang="zh-CN" altLang="en-US" b="1">
                    <a:solidFill>
                      <a:schemeClr val="bg1"/>
                    </a:solidFill>
                    <a:latin typeface="微软雅黑" panose="020B0503020204020204" pitchFamily="34" charset="-122"/>
                    <a:ea typeface="微软雅黑" panose="020B0503020204020204" pitchFamily="34" charset="-122"/>
                  </a:rPr>
                  <a:t>“</a:t>
                </a:r>
                <a:r>
                  <a:rPr lang="zh-CN" altLang="en-US" b="1">
                    <a:solidFill>
                      <a:srgbClr val="FFFF00"/>
                    </a:solidFill>
                    <a:latin typeface="微软雅黑" panose="020B0503020204020204" pitchFamily="34" charset="-122"/>
                    <a:ea typeface="微软雅黑" panose="020B0503020204020204" pitchFamily="34" charset="-122"/>
                  </a:rPr>
                  <a:t>真实发生、自行判别、申报享受、相关资料留存备查</a:t>
                </a:r>
                <a:r>
                  <a:rPr lang="zh-CN" altLang="en-US" b="1">
                    <a:solidFill>
                      <a:schemeClr val="bg1"/>
                    </a:solidFill>
                    <a:latin typeface="微软雅黑" panose="020B0503020204020204" pitchFamily="34" charset="-122"/>
                    <a:ea typeface="微软雅黑" panose="020B0503020204020204" pitchFamily="34" charset="-122"/>
                  </a:rPr>
                  <a:t>”</a:t>
                </a:r>
                <a:r>
                  <a:rPr lang="zh-CN" altLang="en-US">
                    <a:solidFill>
                      <a:schemeClr val="bg1"/>
                    </a:solidFill>
                    <a:latin typeface="微软雅黑" panose="020B0503020204020204" pitchFamily="34" charset="-122"/>
                    <a:ea typeface="微软雅黑" panose="020B0503020204020204" pitchFamily="34" charset="-122"/>
                  </a:rPr>
                  <a:t>的办理方式，由企业依据实际发生的研发费用支出，自行计算加计扣除金额，填报</a:t>
                </a:r>
                <a:r>
                  <a:rPr lang="en-US" altLang="zh-CN">
                    <a:solidFill>
                      <a:schemeClr val="bg1"/>
                    </a:solidFill>
                    <a:latin typeface="微软雅黑" panose="020B0503020204020204" pitchFamily="34" charset="-122"/>
                    <a:ea typeface="微软雅黑" panose="020B0503020204020204" pitchFamily="34" charset="-122"/>
                  </a:rPr>
                  <a:t>《</a:t>
                </a:r>
                <a:r>
                  <a:rPr lang="zh-CN" altLang="en-US">
                    <a:solidFill>
                      <a:schemeClr val="bg1"/>
                    </a:solidFill>
                    <a:latin typeface="微软雅黑" panose="020B0503020204020204" pitchFamily="34" charset="-122"/>
                    <a:ea typeface="微软雅黑" panose="020B0503020204020204" pitchFamily="34" charset="-122"/>
                  </a:rPr>
                  <a:t>中华人民共和国企业所得税月</a:t>
                </a:r>
                <a:r>
                  <a:rPr lang="en-US" altLang="zh-CN">
                    <a:solidFill>
                      <a:schemeClr val="bg1"/>
                    </a:solidFill>
                    <a:latin typeface="微软雅黑" panose="020B0503020204020204" pitchFamily="34" charset="-122"/>
                    <a:ea typeface="微软雅黑" panose="020B0503020204020204" pitchFamily="34" charset="-122"/>
                  </a:rPr>
                  <a:t>(</a:t>
                </a:r>
                <a:r>
                  <a:rPr lang="zh-CN" altLang="en-US">
                    <a:solidFill>
                      <a:schemeClr val="bg1"/>
                    </a:solidFill>
                    <a:latin typeface="微软雅黑" panose="020B0503020204020204" pitchFamily="34" charset="-122"/>
                    <a:ea typeface="微软雅黑" panose="020B0503020204020204" pitchFamily="34" charset="-122"/>
                  </a:rPr>
                  <a:t>季</a:t>
                </a:r>
                <a:r>
                  <a:rPr lang="en-US" altLang="zh-CN">
                    <a:solidFill>
                      <a:schemeClr val="bg1"/>
                    </a:solidFill>
                    <a:latin typeface="微软雅黑" panose="020B0503020204020204" pitchFamily="34" charset="-122"/>
                    <a:ea typeface="微软雅黑" panose="020B0503020204020204" pitchFamily="34" charset="-122"/>
                  </a:rPr>
                  <a:t>)</a:t>
                </a:r>
                <a:r>
                  <a:rPr lang="zh-CN" altLang="en-US">
                    <a:solidFill>
                      <a:schemeClr val="bg1"/>
                    </a:solidFill>
                    <a:latin typeface="微软雅黑" panose="020B0503020204020204" pitchFamily="34" charset="-122"/>
                    <a:ea typeface="微软雅黑" panose="020B0503020204020204" pitchFamily="34" charset="-122"/>
                  </a:rPr>
                  <a:t>度预缴纳税申报表</a:t>
                </a:r>
                <a:r>
                  <a:rPr lang="en-US" altLang="zh-CN">
                    <a:solidFill>
                      <a:schemeClr val="bg1"/>
                    </a:solidFill>
                    <a:latin typeface="微软雅黑" panose="020B0503020204020204" pitchFamily="34" charset="-122"/>
                    <a:ea typeface="微软雅黑" panose="020B0503020204020204" pitchFamily="34" charset="-122"/>
                  </a:rPr>
                  <a:t>(A</a:t>
                </a:r>
                <a:r>
                  <a:rPr lang="zh-CN" altLang="en-US">
                    <a:solidFill>
                      <a:schemeClr val="bg1"/>
                    </a:solidFill>
                    <a:latin typeface="微软雅黑" panose="020B0503020204020204" pitchFamily="34" charset="-122"/>
                    <a:ea typeface="微软雅黑" panose="020B0503020204020204" pitchFamily="34" charset="-122"/>
                  </a:rPr>
                  <a:t>类</a:t>
                </a:r>
                <a:r>
                  <a:rPr lang="en-US" altLang="zh-CN">
                    <a:solidFill>
                      <a:schemeClr val="bg1"/>
                    </a:solidFill>
                    <a:latin typeface="微软雅黑" panose="020B0503020204020204" pitchFamily="34" charset="-122"/>
                    <a:ea typeface="微软雅黑" panose="020B0503020204020204" pitchFamily="34" charset="-122"/>
                  </a:rPr>
                  <a:t>)》</a:t>
                </a:r>
                <a:r>
                  <a:rPr lang="zh-CN" altLang="en-US">
                    <a:solidFill>
                      <a:schemeClr val="bg1"/>
                    </a:solidFill>
                    <a:latin typeface="微软雅黑" panose="020B0503020204020204" pitchFamily="34" charset="-122"/>
                    <a:ea typeface="微软雅黑" panose="020B0503020204020204" pitchFamily="34" charset="-122"/>
                  </a:rPr>
                  <a:t>享受税收优惠，并根据享受加计扣除优惠的研发费用情况</a:t>
                </a:r>
                <a:r>
                  <a:rPr lang="en-US" altLang="zh-CN">
                    <a:solidFill>
                      <a:schemeClr val="bg1"/>
                    </a:solidFill>
                    <a:latin typeface="微软雅黑" panose="020B0503020204020204" pitchFamily="34" charset="-122"/>
                    <a:ea typeface="微软雅黑" panose="020B0503020204020204" pitchFamily="34" charset="-122"/>
                  </a:rPr>
                  <a:t>(</a:t>
                </a:r>
                <a:r>
                  <a:rPr lang="zh-CN" altLang="en-US">
                    <a:solidFill>
                      <a:schemeClr val="bg1"/>
                    </a:solidFill>
                    <a:latin typeface="微软雅黑" panose="020B0503020204020204" pitchFamily="34" charset="-122"/>
                    <a:ea typeface="微软雅黑" panose="020B0503020204020204" pitchFamily="34" charset="-122"/>
                  </a:rPr>
                  <a:t>前三季度</a:t>
                </a:r>
                <a:r>
                  <a:rPr lang="en-US" altLang="zh-CN">
                    <a:solidFill>
                      <a:schemeClr val="bg1"/>
                    </a:solidFill>
                    <a:latin typeface="微软雅黑" panose="020B0503020204020204" pitchFamily="34" charset="-122"/>
                    <a:ea typeface="微软雅黑" panose="020B0503020204020204" pitchFamily="34" charset="-122"/>
                  </a:rPr>
                  <a:t>)</a:t>
                </a:r>
                <a:r>
                  <a:rPr lang="zh-CN" altLang="en-US">
                    <a:solidFill>
                      <a:schemeClr val="bg1"/>
                    </a:solidFill>
                    <a:latin typeface="微软雅黑" panose="020B0503020204020204" pitchFamily="34" charset="-122"/>
                    <a:ea typeface="微软雅黑" panose="020B0503020204020204" pitchFamily="34" charset="-122"/>
                  </a:rPr>
                  <a:t>填写</a:t>
                </a:r>
                <a:r>
                  <a:rPr lang="en-US" altLang="zh-CN">
                    <a:solidFill>
                      <a:srgbClr val="FFFF00"/>
                    </a:solidFill>
                    <a:latin typeface="微软雅黑" panose="020B0503020204020204" pitchFamily="34" charset="-122"/>
                    <a:ea typeface="微软雅黑" panose="020B0503020204020204" pitchFamily="34" charset="-122"/>
                  </a:rPr>
                  <a:t>《</a:t>
                </a:r>
                <a:r>
                  <a:rPr lang="zh-CN" altLang="en-US">
                    <a:solidFill>
                      <a:srgbClr val="FFFF00"/>
                    </a:solidFill>
                    <a:latin typeface="微软雅黑" panose="020B0503020204020204" pitchFamily="34" charset="-122"/>
                    <a:ea typeface="微软雅黑" panose="020B0503020204020204" pitchFamily="34" charset="-122"/>
                  </a:rPr>
                  <a:t>研发费用加计扣除优惠明细表</a:t>
                </a:r>
                <a:r>
                  <a:rPr lang="en-US" altLang="zh-CN">
                    <a:solidFill>
                      <a:srgbClr val="FFFF00"/>
                    </a:solidFill>
                    <a:latin typeface="微软雅黑" panose="020B0503020204020204" pitchFamily="34" charset="-122"/>
                    <a:ea typeface="微软雅黑" panose="020B0503020204020204" pitchFamily="34" charset="-122"/>
                  </a:rPr>
                  <a:t>》(A107012)</a:t>
                </a:r>
                <a:r>
                  <a:rPr lang="zh-CN" altLang="en-US">
                    <a:solidFill>
                      <a:schemeClr val="bg1"/>
                    </a:solidFill>
                    <a:latin typeface="微软雅黑" panose="020B0503020204020204" pitchFamily="34" charset="-122"/>
                    <a:ea typeface="微软雅黑" panose="020B0503020204020204" pitchFamily="34" charset="-122"/>
                  </a:rPr>
                  <a:t>。</a:t>
                </a:r>
                <a:r>
                  <a:rPr lang="en-US" altLang="zh-CN" b="1">
                    <a:solidFill>
                      <a:schemeClr val="bg1"/>
                    </a:solidFill>
                    <a:latin typeface="微软雅黑" panose="020B0503020204020204" pitchFamily="34" charset="-122"/>
                    <a:ea typeface="微软雅黑" panose="020B0503020204020204" pitchFamily="34" charset="-122"/>
                  </a:rPr>
                  <a:t>《</a:t>
                </a:r>
                <a:r>
                  <a:rPr lang="zh-CN" altLang="en-US" b="1">
                    <a:solidFill>
                      <a:schemeClr val="bg1"/>
                    </a:solidFill>
                    <a:latin typeface="微软雅黑" panose="020B0503020204020204" pitchFamily="34" charset="-122"/>
                    <a:ea typeface="微软雅黑" panose="020B0503020204020204" pitchFamily="34" charset="-122"/>
                  </a:rPr>
                  <a:t>研发费用加计扣除优惠明细表</a:t>
                </a:r>
                <a:r>
                  <a:rPr lang="en-US" altLang="zh-CN" b="1">
                    <a:solidFill>
                      <a:schemeClr val="bg1"/>
                    </a:solidFill>
                    <a:latin typeface="微软雅黑" panose="020B0503020204020204" pitchFamily="34" charset="-122"/>
                    <a:ea typeface="微软雅黑" panose="020B0503020204020204" pitchFamily="34" charset="-122"/>
                  </a:rPr>
                  <a:t>》(A107012)</a:t>
                </a:r>
                <a:r>
                  <a:rPr lang="zh-CN" altLang="en-US" b="1">
                    <a:solidFill>
                      <a:schemeClr val="bg1"/>
                    </a:solidFill>
                    <a:latin typeface="微软雅黑" panose="020B0503020204020204" pitchFamily="34" charset="-122"/>
                    <a:ea typeface="微软雅黑" panose="020B0503020204020204" pitchFamily="34" charset="-122"/>
                  </a:rPr>
                  <a:t>与政策规定的其他资料</a:t>
                </a:r>
                <a:r>
                  <a:rPr lang="zh-CN" altLang="en-US">
                    <a:solidFill>
                      <a:schemeClr val="bg1"/>
                    </a:solidFill>
                    <a:latin typeface="微软雅黑" panose="020B0503020204020204" pitchFamily="34" charset="-122"/>
                    <a:ea typeface="微软雅黑" panose="020B0503020204020204" pitchFamily="34" charset="-122"/>
                  </a:rPr>
                  <a:t>一并留存备查。</a:t>
                </a:r>
                <a:endParaRPr lang="zh-CN" altLang="en-US" b="1">
                  <a:solidFill>
                    <a:schemeClr val="bg1"/>
                  </a:solidFill>
                  <a:latin typeface="微软雅黑" panose="020B0503020204020204" pitchFamily="34" charset="-122"/>
                  <a:ea typeface="微软雅黑" panose="020B0503020204020204" pitchFamily="34" charset="-122"/>
                </a:endParaRPr>
              </a:p>
            </p:txBody>
          </p:sp>
        </p:grpSp>
        <p:sp>
          <p:nvSpPr>
            <p:cNvPr id="11" name="Rectangle 24"/>
            <p:cNvSpPr/>
            <p:nvPr/>
          </p:nvSpPr>
          <p:spPr>
            <a:xfrm>
              <a:off x="1284237" y="2214554"/>
              <a:ext cx="10093412" cy="3916378"/>
            </a:xfrm>
            <a:prstGeom prst="rect">
              <a:avLst/>
            </a:prstGeom>
            <a:noFill/>
            <a:ln w="9525">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100">
                <a:latin typeface="微软雅黑" panose="020B0503020204020204" pitchFamily="34" charset="-122"/>
                <a:ea typeface="微软雅黑" panose="020B0503020204020204" pitchFamily="34" charset="-122"/>
              </a:endParaRPr>
            </a:p>
          </p:txBody>
        </p:sp>
      </p:grpSp>
      <p:pic>
        <p:nvPicPr>
          <p:cNvPr id="26628" name="图片 12" descr="表.JPG"/>
          <p:cNvPicPr>
            <a:picLocks noChangeAspect="1"/>
          </p:cNvPicPr>
          <p:nvPr/>
        </p:nvPicPr>
        <p:blipFill>
          <a:blip r:embed="rId1"/>
          <a:srcRect/>
          <a:stretch>
            <a:fillRect/>
          </a:stretch>
        </p:blipFill>
        <p:spPr bwMode="auto">
          <a:xfrm>
            <a:off x="1095375" y="4786313"/>
            <a:ext cx="8677275" cy="74295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05"/>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 calcmode="lin" valueType="num">
                                      <p:cBhvr>
                                        <p:cTn id="9" dur="500" fill="hold"/>
                                        <p:tgtEl>
                                          <p:spTgt spid="2"/>
                                        </p:tgtEl>
                                        <p:attrNameLst>
                                          <p:attrName>ppt_x</p:attrName>
                                        </p:attrNameLst>
                                      </p:cBhvr>
                                      <p:tavLst>
                                        <p:tav tm="0">
                                          <p:val>
                                            <p:strVal val="#ppt_x-.2"/>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par>
                                <p:cTn id="17" presetID="3" presetClass="entr" presetSubtype="10" fill="hold" nodeType="withEffect">
                                  <p:stCondLst>
                                    <p:cond delay="0"/>
                                  </p:stCondLst>
                                  <p:childTnLst>
                                    <p:set>
                                      <p:cBhvr>
                                        <p:cTn id="18" dur="1" fill="hold">
                                          <p:stCondLst>
                                            <p:cond delay="0"/>
                                          </p:stCondLst>
                                        </p:cTn>
                                        <p:tgtEl>
                                          <p:spTgt spid="26628"/>
                                        </p:tgtEl>
                                        <p:attrNameLst>
                                          <p:attrName>style.visibility</p:attrName>
                                        </p:attrNameLst>
                                      </p:cBhvr>
                                      <p:to>
                                        <p:strVal val="visible"/>
                                      </p:to>
                                    </p:set>
                                    <p:animEffect transition="in" filter="blinds(horizontal)">
                                      <p:cBhvr>
                                        <p:cTn id="19" dur="500"/>
                                        <p:tgtEl>
                                          <p:spTgt spid="266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7"/>
          <p:cNvGrpSpPr/>
          <p:nvPr/>
        </p:nvGrpSpPr>
        <p:grpSpPr bwMode="auto">
          <a:xfrm>
            <a:off x="952500" y="1041400"/>
            <a:ext cx="9752013" cy="714375"/>
            <a:chOff x="3173076" y="3143250"/>
            <a:chExt cx="9752842" cy="714380"/>
          </a:xfrm>
        </p:grpSpPr>
        <p:grpSp>
          <p:nvGrpSpPr>
            <p:cNvPr id="3" name="组合 15"/>
            <p:cNvGrpSpPr/>
            <p:nvPr/>
          </p:nvGrpSpPr>
          <p:grpSpPr bwMode="auto">
            <a:xfrm>
              <a:off x="3173076" y="3214686"/>
              <a:ext cx="779784" cy="642944"/>
              <a:chOff x="3173076" y="3214686"/>
              <a:chExt cx="779784" cy="642944"/>
            </a:xfrm>
          </p:grpSpPr>
          <p:sp>
            <p:nvSpPr>
              <p:cNvPr id="9" name="任意多边形 8"/>
              <p:cNvSpPr/>
              <p:nvPr/>
            </p:nvSpPr>
            <p:spPr>
              <a:xfrm>
                <a:off x="3173076" y="3316289"/>
                <a:ext cx="642992" cy="541341"/>
              </a:xfrm>
              <a:custGeom>
                <a:avLst/>
                <a:gdLst>
                  <a:gd name="connsiteX0" fmla="*/ 870381 w 1740762"/>
                  <a:gd name="connsiteY0" fmla="*/ 422211 h 1740760"/>
                  <a:gd name="connsiteX1" fmla="*/ 422212 w 1740762"/>
                  <a:gd name="connsiteY1" fmla="*/ 870380 h 1740760"/>
                  <a:gd name="connsiteX2" fmla="*/ 870381 w 1740762"/>
                  <a:gd name="connsiteY2" fmla="*/ 1318549 h 1740760"/>
                  <a:gd name="connsiteX3" fmla="*/ 1318550 w 1740762"/>
                  <a:gd name="connsiteY3" fmla="*/ 870380 h 1740760"/>
                  <a:gd name="connsiteX4" fmla="*/ 870381 w 1740762"/>
                  <a:gd name="connsiteY4" fmla="*/ 422211 h 1740760"/>
                  <a:gd name="connsiteX5" fmla="*/ 785261 w 1740762"/>
                  <a:gd name="connsiteY5" fmla="*/ 0 h 1740760"/>
                  <a:gd name="connsiteX6" fmla="*/ 955501 w 1740762"/>
                  <a:gd name="connsiteY6" fmla="*/ 0 h 1740760"/>
                  <a:gd name="connsiteX7" fmla="*/ 955501 w 1740762"/>
                  <a:gd name="connsiteY7" fmla="*/ 134329 h 1740760"/>
                  <a:gd name="connsiteX8" fmla="*/ 1014988 w 1740762"/>
                  <a:gd name="connsiteY8" fmla="*/ 143408 h 1740760"/>
                  <a:gd name="connsiteX9" fmla="*/ 1073317 w 1740762"/>
                  <a:gd name="connsiteY9" fmla="*/ 158020 h 1740760"/>
                  <a:gd name="connsiteX10" fmla="*/ 1124821 w 1740762"/>
                  <a:gd name="connsiteY10" fmla="*/ 33680 h 1740760"/>
                  <a:gd name="connsiteX11" fmla="*/ 1282102 w 1740762"/>
                  <a:gd name="connsiteY11" fmla="*/ 98828 h 1740760"/>
                  <a:gd name="connsiteX12" fmla="*/ 1229998 w 1740762"/>
                  <a:gd name="connsiteY12" fmla="*/ 224619 h 1740760"/>
                  <a:gd name="connsiteX13" fmla="*/ 1250218 w 1740762"/>
                  <a:gd name="connsiteY13" fmla="*/ 235760 h 1740760"/>
                  <a:gd name="connsiteX14" fmla="*/ 1327066 w 1740762"/>
                  <a:gd name="connsiteY14" fmla="*/ 289364 h 1740760"/>
                  <a:gd name="connsiteX15" fmla="*/ 1329143 w 1740762"/>
                  <a:gd name="connsiteY15" fmla="*/ 291241 h 1740760"/>
                  <a:gd name="connsiteX16" fmla="*/ 1425645 w 1740762"/>
                  <a:gd name="connsiteY16" fmla="*/ 194739 h 1740760"/>
                  <a:gd name="connsiteX17" fmla="*/ 1546022 w 1740762"/>
                  <a:gd name="connsiteY17" fmla="*/ 315117 h 1740760"/>
                  <a:gd name="connsiteX18" fmla="*/ 1448558 w 1740762"/>
                  <a:gd name="connsiteY18" fmla="*/ 412582 h 1740760"/>
                  <a:gd name="connsiteX19" fmla="*/ 1457388 w 1740762"/>
                  <a:gd name="connsiteY19" fmla="*/ 422838 h 1740760"/>
                  <a:gd name="connsiteX20" fmla="*/ 1514167 w 1740762"/>
                  <a:gd name="connsiteY20" fmla="*/ 511583 h 1740760"/>
                  <a:gd name="connsiteX21" fmla="*/ 1641935 w 1740762"/>
                  <a:gd name="connsiteY21" fmla="*/ 458659 h 1740760"/>
                  <a:gd name="connsiteX22" fmla="*/ 1707082 w 1740762"/>
                  <a:gd name="connsiteY22" fmla="*/ 615941 h 1740760"/>
                  <a:gd name="connsiteX23" fmla="*/ 1579247 w 1740762"/>
                  <a:gd name="connsiteY23" fmla="*/ 668892 h 1740760"/>
                  <a:gd name="connsiteX24" fmla="*/ 1584835 w 1740762"/>
                  <a:gd name="connsiteY24" fmla="*/ 687711 h 1740760"/>
                  <a:gd name="connsiteX25" fmla="*/ 1601709 w 1740762"/>
                  <a:gd name="connsiteY25" fmla="*/ 777321 h 1740760"/>
                  <a:gd name="connsiteX26" fmla="*/ 1602202 w 1740762"/>
                  <a:gd name="connsiteY26" fmla="*/ 785260 h 1740760"/>
                  <a:gd name="connsiteX27" fmla="*/ 1740762 w 1740762"/>
                  <a:gd name="connsiteY27" fmla="*/ 785260 h 1740760"/>
                  <a:gd name="connsiteX28" fmla="*/ 1740762 w 1740762"/>
                  <a:gd name="connsiteY28" fmla="*/ 955500 h 1740760"/>
                  <a:gd name="connsiteX29" fmla="*/ 1602244 w 1740762"/>
                  <a:gd name="connsiteY29" fmla="*/ 955500 h 1740760"/>
                  <a:gd name="connsiteX30" fmla="*/ 1592412 w 1740762"/>
                  <a:gd name="connsiteY30" fmla="*/ 1019928 h 1740760"/>
                  <a:gd name="connsiteX31" fmla="*/ 1579385 w 1740762"/>
                  <a:gd name="connsiteY31" fmla="*/ 1071925 h 1740760"/>
                  <a:gd name="connsiteX32" fmla="*/ 1707082 w 1740762"/>
                  <a:gd name="connsiteY32" fmla="*/ 1124819 h 1740760"/>
                  <a:gd name="connsiteX33" fmla="*/ 1641935 w 1740762"/>
                  <a:gd name="connsiteY33" fmla="*/ 1282101 h 1740760"/>
                  <a:gd name="connsiteX34" fmla="*/ 1514336 w 1740762"/>
                  <a:gd name="connsiteY34" fmla="*/ 1229247 h 1740760"/>
                  <a:gd name="connsiteX35" fmla="*/ 1500059 w 1740762"/>
                  <a:gd name="connsiteY35" fmla="*/ 1255158 h 1740760"/>
                  <a:gd name="connsiteX36" fmla="*/ 1448892 w 1740762"/>
                  <a:gd name="connsiteY36" fmla="*/ 1328512 h 1740760"/>
                  <a:gd name="connsiteX37" fmla="*/ 1546022 w 1740762"/>
                  <a:gd name="connsiteY37" fmla="*/ 1425643 h 1740760"/>
                  <a:gd name="connsiteX38" fmla="*/ 1425645 w 1740762"/>
                  <a:gd name="connsiteY38" fmla="*/ 1546021 h 1740760"/>
                  <a:gd name="connsiteX39" fmla="*/ 1328549 w 1740762"/>
                  <a:gd name="connsiteY39" fmla="*/ 1448925 h 1740760"/>
                  <a:gd name="connsiteX40" fmla="*/ 1312981 w 1740762"/>
                  <a:gd name="connsiteY40" fmla="*/ 1462328 h 1740760"/>
                  <a:gd name="connsiteX41" fmla="*/ 1229762 w 1740762"/>
                  <a:gd name="connsiteY41" fmla="*/ 1515571 h 1740760"/>
                  <a:gd name="connsiteX42" fmla="*/ 1282102 w 1740762"/>
                  <a:gd name="connsiteY42" fmla="*/ 1641932 h 1740760"/>
                  <a:gd name="connsiteX43" fmla="*/ 1124821 w 1740762"/>
                  <a:gd name="connsiteY43" fmla="*/ 1707080 h 1740760"/>
                  <a:gd name="connsiteX44" fmla="*/ 1073151 w 1740762"/>
                  <a:gd name="connsiteY44" fmla="*/ 1582339 h 1740760"/>
                  <a:gd name="connsiteX45" fmla="*/ 1048108 w 1740762"/>
                  <a:gd name="connsiteY45" fmla="*/ 1589775 h 1740760"/>
                  <a:gd name="connsiteX46" fmla="*/ 958498 w 1740762"/>
                  <a:gd name="connsiteY46" fmla="*/ 1606649 h 1740760"/>
                  <a:gd name="connsiteX47" fmla="*/ 955501 w 1740762"/>
                  <a:gd name="connsiteY47" fmla="*/ 1606835 h 1740760"/>
                  <a:gd name="connsiteX48" fmla="*/ 955501 w 1740762"/>
                  <a:gd name="connsiteY48" fmla="*/ 1740760 h 1740760"/>
                  <a:gd name="connsiteX49" fmla="*/ 785261 w 1740762"/>
                  <a:gd name="connsiteY49" fmla="*/ 1740760 h 1740760"/>
                  <a:gd name="connsiteX50" fmla="*/ 785261 w 1740762"/>
                  <a:gd name="connsiteY50" fmla="*/ 1607939 h 1740760"/>
                  <a:gd name="connsiteX51" fmla="*/ 715891 w 1740762"/>
                  <a:gd name="connsiteY51" fmla="*/ 1597352 h 1740760"/>
                  <a:gd name="connsiteX52" fmla="*/ 666516 w 1740762"/>
                  <a:gd name="connsiteY52" fmla="*/ 1584982 h 1740760"/>
                  <a:gd name="connsiteX53" fmla="*/ 615942 w 1740762"/>
                  <a:gd name="connsiteY53" fmla="*/ 1707080 h 1740760"/>
                  <a:gd name="connsiteX54" fmla="*/ 458661 w 1740762"/>
                  <a:gd name="connsiteY54" fmla="*/ 1641932 h 1740760"/>
                  <a:gd name="connsiteX55" fmla="*/ 508928 w 1740762"/>
                  <a:gd name="connsiteY55" fmla="*/ 1520575 h 1740760"/>
                  <a:gd name="connsiteX56" fmla="*/ 480660 w 1740762"/>
                  <a:gd name="connsiteY56" fmla="*/ 1504999 h 1740760"/>
                  <a:gd name="connsiteX57" fmla="*/ 407307 w 1740762"/>
                  <a:gd name="connsiteY57" fmla="*/ 1453832 h 1740760"/>
                  <a:gd name="connsiteX58" fmla="*/ 315118 w 1740762"/>
                  <a:gd name="connsiteY58" fmla="*/ 1546021 h 1740760"/>
                  <a:gd name="connsiteX59" fmla="*/ 194740 w 1740762"/>
                  <a:gd name="connsiteY59" fmla="*/ 1425643 h 1740760"/>
                  <a:gd name="connsiteX60" fmla="*/ 286894 w 1740762"/>
                  <a:gd name="connsiteY60" fmla="*/ 1333489 h 1740760"/>
                  <a:gd name="connsiteX61" fmla="*/ 273491 w 1740762"/>
                  <a:gd name="connsiteY61" fmla="*/ 1317922 h 1740760"/>
                  <a:gd name="connsiteX62" fmla="*/ 218783 w 1740762"/>
                  <a:gd name="connsiteY62" fmla="*/ 1232414 h 1740760"/>
                  <a:gd name="connsiteX63" fmla="*/ 98828 w 1740762"/>
                  <a:gd name="connsiteY63" fmla="*/ 1282101 h 1740760"/>
                  <a:gd name="connsiteX64" fmla="*/ 33680 w 1740762"/>
                  <a:gd name="connsiteY64" fmla="*/ 1124819 h 1740760"/>
                  <a:gd name="connsiteX65" fmla="*/ 152714 w 1740762"/>
                  <a:gd name="connsiteY65" fmla="*/ 1075514 h 1740760"/>
                  <a:gd name="connsiteX66" fmla="*/ 146043 w 1740762"/>
                  <a:gd name="connsiteY66" fmla="*/ 1053048 h 1740760"/>
                  <a:gd name="connsiteX67" fmla="*/ 129170 w 1740762"/>
                  <a:gd name="connsiteY67" fmla="*/ 963438 h 1740760"/>
                  <a:gd name="connsiteX68" fmla="*/ 128677 w 1740762"/>
                  <a:gd name="connsiteY68" fmla="*/ 955500 h 1740760"/>
                  <a:gd name="connsiteX69" fmla="*/ 0 w 1740762"/>
                  <a:gd name="connsiteY69" fmla="*/ 955500 h 1740760"/>
                  <a:gd name="connsiteX70" fmla="*/ 0 w 1740762"/>
                  <a:gd name="connsiteY70" fmla="*/ 785260 h 1740760"/>
                  <a:gd name="connsiteX71" fmla="*/ 128814 w 1740762"/>
                  <a:gd name="connsiteY71" fmla="*/ 785260 h 1740760"/>
                  <a:gd name="connsiteX72" fmla="*/ 134981 w 1740762"/>
                  <a:gd name="connsiteY72" fmla="*/ 739025 h 1740760"/>
                  <a:gd name="connsiteX73" fmla="*/ 147040 w 1740762"/>
                  <a:gd name="connsiteY73" fmla="*/ 683819 h 1740760"/>
                  <a:gd name="connsiteX74" fmla="*/ 152622 w 1740762"/>
                  <a:gd name="connsiteY74" fmla="*/ 665208 h 1740760"/>
                  <a:gd name="connsiteX75" fmla="*/ 33680 w 1740762"/>
                  <a:gd name="connsiteY75" fmla="*/ 615940 h 1740760"/>
                  <a:gd name="connsiteX76" fmla="*/ 98828 w 1740762"/>
                  <a:gd name="connsiteY76" fmla="*/ 458659 h 1740760"/>
                  <a:gd name="connsiteX77" fmla="*/ 219054 w 1740762"/>
                  <a:gd name="connsiteY77" fmla="*/ 508459 h 1740760"/>
                  <a:gd name="connsiteX78" fmla="*/ 264199 w 1740762"/>
                  <a:gd name="connsiteY78" fmla="*/ 435381 h 1740760"/>
                  <a:gd name="connsiteX79" fmla="*/ 286732 w 1740762"/>
                  <a:gd name="connsiteY79" fmla="*/ 407109 h 1740760"/>
                  <a:gd name="connsiteX80" fmla="*/ 194740 w 1740762"/>
                  <a:gd name="connsiteY80" fmla="*/ 315117 h 1740760"/>
                  <a:gd name="connsiteX81" fmla="*/ 315118 w 1740762"/>
                  <a:gd name="connsiteY81" fmla="*/ 194739 h 1740760"/>
                  <a:gd name="connsiteX82" fmla="*/ 407197 w 1740762"/>
                  <a:gd name="connsiteY82" fmla="*/ 286817 h 1740760"/>
                  <a:gd name="connsiteX83" fmla="*/ 460791 w 1740762"/>
                  <a:gd name="connsiteY83" fmla="*/ 248268 h 1740760"/>
                  <a:gd name="connsiteX84" fmla="*/ 508858 w 1740762"/>
                  <a:gd name="connsiteY84" fmla="*/ 220014 h 1740760"/>
                  <a:gd name="connsiteX85" fmla="*/ 458661 w 1740762"/>
                  <a:gd name="connsiteY85" fmla="*/ 98828 h 1740760"/>
                  <a:gd name="connsiteX86" fmla="*/ 615942 w 1740762"/>
                  <a:gd name="connsiteY86" fmla="*/ 33679 h 1740760"/>
                  <a:gd name="connsiteX87" fmla="*/ 666597 w 1740762"/>
                  <a:gd name="connsiteY87" fmla="*/ 155970 h 1740760"/>
                  <a:gd name="connsiteX88" fmla="*/ 715891 w 1740762"/>
                  <a:gd name="connsiteY88" fmla="*/ 143408 h 1740760"/>
                  <a:gd name="connsiteX89" fmla="*/ 785261 w 1740762"/>
                  <a:gd name="connsiteY89" fmla="*/ 132820 h 1740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40762" h="1740760">
                    <a:moveTo>
                      <a:pt x="870381" y="422211"/>
                    </a:moveTo>
                    <a:cubicBezTo>
                      <a:pt x="622864" y="422211"/>
                      <a:pt x="422212" y="622863"/>
                      <a:pt x="422212" y="870380"/>
                    </a:cubicBezTo>
                    <a:cubicBezTo>
                      <a:pt x="422212" y="1117897"/>
                      <a:pt x="622864" y="1318549"/>
                      <a:pt x="870381" y="1318549"/>
                    </a:cubicBezTo>
                    <a:cubicBezTo>
                      <a:pt x="1117898" y="1318549"/>
                      <a:pt x="1318550" y="1117897"/>
                      <a:pt x="1318550" y="870380"/>
                    </a:cubicBezTo>
                    <a:cubicBezTo>
                      <a:pt x="1318550" y="622863"/>
                      <a:pt x="1117898" y="422211"/>
                      <a:pt x="870381" y="422211"/>
                    </a:cubicBezTo>
                    <a:close/>
                    <a:moveTo>
                      <a:pt x="785261" y="0"/>
                    </a:moveTo>
                    <a:lnTo>
                      <a:pt x="955501" y="0"/>
                    </a:lnTo>
                    <a:lnTo>
                      <a:pt x="955501" y="134329"/>
                    </a:lnTo>
                    <a:lnTo>
                      <a:pt x="1014988" y="143408"/>
                    </a:lnTo>
                    <a:lnTo>
                      <a:pt x="1073317" y="158020"/>
                    </a:lnTo>
                    <a:lnTo>
                      <a:pt x="1124821" y="33680"/>
                    </a:lnTo>
                    <a:lnTo>
                      <a:pt x="1282102" y="98828"/>
                    </a:lnTo>
                    <a:lnTo>
                      <a:pt x="1229998" y="224619"/>
                    </a:lnTo>
                    <a:lnTo>
                      <a:pt x="1250218" y="235760"/>
                    </a:lnTo>
                    <a:cubicBezTo>
                      <a:pt x="1276992" y="252029"/>
                      <a:pt x="1302655" y="269943"/>
                      <a:pt x="1327066" y="289364"/>
                    </a:cubicBezTo>
                    <a:lnTo>
                      <a:pt x="1329143" y="291241"/>
                    </a:lnTo>
                    <a:lnTo>
                      <a:pt x="1425645" y="194739"/>
                    </a:lnTo>
                    <a:lnTo>
                      <a:pt x="1546022" y="315117"/>
                    </a:lnTo>
                    <a:lnTo>
                      <a:pt x="1448558" y="412582"/>
                    </a:lnTo>
                    <a:lnTo>
                      <a:pt x="1457388" y="422838"/>
                    </a:lnTo>
                    <a:lnTo>
                      <a:pt x="1514167" y="511583"/>
                    </a:lnTo>
                    <a:lnTo>
                      <a:pt x="1641935" y="458659"/>
                    </a:lnTo>
                    <a:lnTo>
                      <a:pt x="1707082" y="615941"/>
                    </a:lnTo>
                    <a:lnTo>
                      <a:pt x="1579247" y="668892"/>
                    </a:lnTo>
                    <a:lnTo>
                      <a:pt x="1584835" y="687711"/>
                    </a:lnTo>
                    <a:cubicBezTo>
                      <a:pt x="1592232" y="716929"/>
                      <a:pt x="1597895" y="746838"/>
                      <a:pt x="1601709" y="777321"/>
                    </a:cubicBezTo>
                    <a:lnTo>
                      <a:pt x="1602202" y="785260"/>
                    </a:lnTo>
                    <a:lnTo>
                      <a:pt x="1740762" y="785260"/>
                    </a:lnTo>
                    <a:lnTo>
                      <a:pt x="1740762" y="955500"/>
                    </a:lnTo>
                    <a:lnTo>
                      <a:pt x="1602244" y="955500"/>
                    </a:lnTo>
                    <a:lnTo>
                      <a:pt x="1592412" y="1019928"/>
                    </a:lnTo>
                    <a:lnTo>
                      <a:pt x="1579385" y="1071925"/>
                    </a:lnTo>
                    <a:lnTo>
                      <a:pt x="1707082" y="1124819"/>
                    </a:lnTo>
                    <a:lnTo>
                      <a:pt x="1641935" y="1282101"/>
                    </a:lnTo>
                    <a:lnTo>
                      <a:pt x="1514336" y="1229247"/>
                    </a:lnTo>
                    <a:lnTo>
                      <a:pt x="1500059" y="1255158"/>
                    </a:lnTo>
                    <a:lnTo>
                      <a:pt x="1448892" y="1328512"/>
                    </a:lnTo>
                    <a:lnTo>
                      <a:pt x="1546022" y="1425643"/>
                    </a:lnTo>
                    <a:lnTo>
                      <a:pt x="1425645" y="1546021"/>
                    </a:lnTo>
                    <a:lnTo>
                      <a:pt x="1328549" y="1448925"/>
                    </a:lnTo>
                    <a:lnTo>
                      <a:pt x="1312981" y="1462328"/>
                    </a:lnTo>
                    <a:lnTo>
                      <a:pt x="1229762" y="1515571"/>
                    </a:lnTo>
                    <a:lnTo>
                      <a:pt x="1282102" y="1641932"/>
                    </a:lnTo>
                    <a:lnTo>
                      <a:pt x="1124821" y="1707080"/>
                    </a:lnTo>
                    <a:lnTo>
                      <a:pt x="1073151" y="1582339"/>
                    </a:lnTo>
                    <a:lnTo>
                      <a:pt x="1048108" y="1589775"/>
                    </a:lnTo>
                    <a:cubicBezTo>
                      <a:pt x="1018890" y="1597172"/>
                      <a:pt x="988981" y="1602835"/>
                      <a:pt x="958498" y="1606649"/>
                    </a:cubicBezTo>
                    <a:lnTo>
                      <a:pt x="955501" y="1606835"/>
                    </a:lnTo>
                    <a:lnTo>
                      <a:pt x="955501" y="1740760"/>
                    </a:lnTo>
                    <a:lnTo>
                      <a:pt x="785261" y="1740760"/>
                    </a:lnTo>
                    <a:lnTo>
                      <a:pt x="785261" y="1607939"/>
                    </a:lnTo>
                    <a:lnTo>
                      <a:pt x="715891" y="1597352"/>
                    </a:lnTo>
                    <a:lnTo>
                      <a:pt x="666516" y="1584982"/>
                    </a:lnTo>
                    <a:lnTo>
                      <a:pt x="615942" y="1707080"/>
                    </a:lnTo>
                    <a:lnTo>
                      <a:pt x="458661" y="1641932"/>
                    </a:lnTo>
                    <a:lnTo>
                      <a:pt x="508928" y="1520575"/>
                    </a:lnTo>
                    <a:lnTo>
                      <a:pt x="480660" y="1504999"/>
                    </a:lnTo>
                    <a:lnTo>
                      <a:pt x="407307" y="1453832"/>
                    </a:lnTo>
                    <a:lnTo>
                      <a:pt x="315118" y="1546021"/>
                    </a:lnTo>
                    <a:lnTo>
                      <a:pt x="194740" y="1425643"/>
                    </a:lnTo>
                    <a:lnTo>
                      <a:pt x="286894" y="1333489"/>
                    </a:lnTo>
                    <a:lnTo>
                      <a:pt x="273491" y="1317922"/>
                    </a:lnTo>
                    <a:lnTo>
                      <a:pt x="218783" y="1232414"/>
                    </a:lnTo>
                    <a:lnTo>
                      <a:pt x="98828" y="1282101"/>
                    </a:lnTo>
                    <a:lnTo>
                      <a:pt x="33680" y="1124819"/>
                    </a:lnTo>
                    <a:lnTo>
                      <a:pt x="152714" y="1075514"/>
                    </a:lnTo>
                    <a:lnTo>
                      <a:pt x="146043" y="1053048"/>
                    </a:lnTo>
                    <a:cubicBezTo>
                      <a:pt x="138647" y="1023830"/>
                      <a:pt x="132984" y="993922"/>
                      <a:pt x="129170" y="963438"/>
                    </a:cubicBezTo>
                    <a:lnTo>
                      <a:pt x="128677" y="955500"/>
                    </a:lnTo>
                    <a:lnTo>
                      <a:pt x="0" y="955500"/>
                    </a:lnTo>
                    <a:lnTo>
                      <a:pt x="0" y="785260"/>
                    </a:lnTo>
                    <a:lnTo>
                      <a:pt x="128814" y="785260"/>
                    </a:lnTo>
                    <a:lnTo>
                      <a:pt x="134981" y="739025"/>
                    </a:lnTo>
                    <a:cubicBezTo>
                      <a:pt x="138313" y="720372"/>
                      <a:pt x="142341" y="701961"/>
                      <a:pt x="147040" y="683819"/>
                    </a:cubicBezTo>
                    <a:lnTo>
                      <a:pt x="152622" y="665208"/>
                    </a:lnTo>
                    <a:lnTo>
                      <a:pt x="33680" y="615940"/>
                    </a:lnTo>
                    <a:lnTo>
                      <a:pt x="98828" y="458659"/>
                    </a:lnTo>
                    <a:lnTo>
                      <a:pt x="219054" y="508459"/>
                    </a:lnTo>
                    <a:lnTo>
                      <a:pt x="264199" y="435381"/>
                    </a:lnTo>
                    <a:lnTo>
                      <a:pt x="286732" y="407109"/>
                    </a:lnTo>
                    <a:lnTo>
                      <a:pt x="194740" y="315117"/>
                    </a:lnTo>
                    <a:lnTo>
                      <a:pt x="315118" y="194739"/>
                    </a:lnTo>
                    <a:lnTo>
                      <a:pt x="407197" y="286817"/>
                    </a:lnTo>
                    <a:lnTo>
                      <a:pt x="460791" y="248268"/>
                    </a:lnTo>
                    <a:lnTo>
                      <a:pt x="508858" y="220014"/>
                    </a:lnTo>
                    <a:lnTo>
                      <a:pt x="458661" y="98828"/>
                    </a:lnTo>
                    <a:lnTo>
                      <a:pt x="615942" y="33679"/>
                    </a:lnTo>
                    <a:lnTo>
                      <a:pt x="666597" y="155970"/>
                    </a:lnTo>
                    <a:lnTo>
                      <a:pt x="715891" y="143408"/>
                    </a:lnTo>
                    <a:lnTo>
                      <a:pt x="785261" y="13282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zh-CN" dirty="0">
                    <a:solidFill>
                      <a:prstClr val="white"/>
                    </a:solidFill>
                    <a:ea typeface="微软雅黑" panose="020B0503020204020204" pitchFamily="34" charset="-122"/>
                    <a:sym typeface="Arial" panose="020B0604020202020204" pitchFamily="34" charset="0"/>
                  </a:rPr>
                  <a:t>2</a:t>
                </a:r>
                <a:endParaRPr lang="zh-CN" altLang="en-US" dirty="0">
                  <a:solidFill>
                    <a:prstClr val="white"/>
                  </a:solidFill>
                  <a:ea typeface="微软雅黑" panose="020B0503020204020204" pitchFamily="34" charset="-122"/>
                  <a:sym typeface="Arial" panose="020B0604020202020204" pitchFamily="34" charset="0"/>
                </a:endParaRPr>
              </a:p>
            </p:txBody>
          </p:sp>
          <p:sp>
            <p:nvSpPr>
              <p:cNvPr id="27663" name="TextBox 14"/>
              <p:cNvSpPr txBox="1">
                <a:spLocks noChangeArrowheads="1"/>
              </p:cNvSpPr>
              <p:nvPr/>
            </p:nvSpPr>
            <p:spPr bwMode="auto">
              <a:xfrm>
                <a:off x="3276585" y="3214686"/>
                <a:ext cx="676275" cy="523220"/>
              </a:xfrm>
              <a:prstGeom prst="rect">
                <a:avLst/>
              </a:prstGeom>
              <a:noFill/>
              <a:ln w="9525">
                <a:noFill/>
                <a:miter lim="800000"/>
              </a:ln>
            </p:spPr>
            <p:txBody>
              <a:bodyPr>
                <a:spAutoFit/>
              </a:bodyPr>
              <a:lstStyle/>
              <a:p>
                <a:pPr eaLnBrk="1" hangingPunct="1"/>
                <a:endParaRPr lang="zh-CN" altLang="en-US" sz="2800" b="1">
                  <a:solidFill>
                    <a:schemeClr val="bg1"/>
                  </a:solidFill>
                  <a:latin typeface="微软雅黑" panose="020B0503020204020204" pitchFamily="34" charset="-122"/>
                  <a:ea typeface="微软雅黑" panose="020B0503020204020204" pitchFamily="34" charset="-122"/>
                </a:endParaRPr>
              </a:p>
            </p:txBody>
          </p:sp>
        </p:grpSp>
        <p:sp>
          <p:nvSpPr>
            <p:cNvPr id="27661" name="TextBox 16"/>
            <p:cNvSpPr txBox="1">
              <a:spLocks noChangeArrowheads="1"/>
            </p:cNvSpPr>
            <p:nvPr/>
          </p:nvSpPr>
          <p:spPr bwMode="auto">
            <a:xfrm>
              <a:off x="3881164" y="3143250"/>
              <a:ext cx="9044754" cy="707944"/>
            </a:xfrm>
            <a:prstGeom prst="rect">
              <a:avLst/>
            </a:prstGeom>
            <a:noFill/>
            <a:ln w="9525">
              <a:noFill/>
              <a:miter lim="800000"/>
            </a:ln>
          </p:spPr>
          <p:txBody>
            <a:bodyPr>
              <a:spAutoFit/>
            </a:bodyPr>
            <a:lstStyle/>
            <a:p>
              <a:pPr>
                <a:lnSpc>
                  <a:spcPct val="200000"/>
                </a:lnSpc>
              </a:pPr>
              <a:r>
                <a:rPr lang="zh-CN" altLang="en-US" sz="2000" b="1">
                  <a:solidFill>
                    <a:schemeClr val="bg1"/>
                  </a:solidFill>
                  <a:latin typeface="微软雅黑" panose="020B0503020204020204" pitchFamily="34" charset="-122"/>
                  <a:ea typeface="微软雅黑" panose="020B0503020204020204" pitchFamily="34" charset="-122"/>
                </a:rPr>
                <a:t>关于研发支出辅助账样式的问题</a:t>
              </a:r>
              <a:r>
                <a:rPr lang="en-US" altLang="zh-CN" sz="2000" b="1">
                  <a:solidFill>
                    <a:schemeClr val="bg1"/>
                  </a:solidFill>
                  <a:latin typeface="微软雅黑" panose="020B0503020204020204" pitchFamily="34" charset="-122"/>
                  <a:ea typeface="微软雅黑" panose="020B0503020204020204" pitchFamily="34" charset="-122"/>
                </a:rPr>
                <a:t>——</a:t>
              </a:r>
              <a:r>
                <a:rPr lang="zh-CN" altLang="en-US" sz="2000" b="1">
                  <a:solidFill>
                    <a:srgbClr val="FFFF00"/>
                  </a:solidFill>
                  <a:latin typeface="微软雅黑" panose="020B0503020204020204" pitchFamily="34" charset="-122"/>
                  <a:ea typeface="微软雅黑" panose="020B0503020204020204" pitchFamily="34" charset="-122"/>
                </a:rPr>
                <a:t>留存备查资料优化</a:t>
              </a:r>
              <a:endParaRPr lang="en-US" altLang="zh-CN" sz="2000" b="1">
                <a:solidFill>
                  <a:srgbClr val="FFFF00"/>
                </a:solidFill>
                <a:latin typeface="微软雅黑" panose="020B0503020204020204" pitchFamily="34" charset="-122"/>
                <a:ea typeface="微软雅黑" panose="020B0503020204020204" pitchFamily="34" charset="-122"/>
              </a:endParaRPr>
            </a:p>
          </p:txBody>
        </p:sp>
      </p:grpSp>
      <p:grpSp>
        <p:nvGrpSpPr>
          <p:cNvPr id="4" name="组合 49"/>
          <p:cNvGrpSpPr/>
          <p:nvPr/>
        </p:nvGrpSpPr>
        <p:grpSpPr bwMode="auto">
          <a:xfrm>
            <a:off x="1049338" y="1857375"/>
            <a:ext cx="10093325" cy="2435225"/>
            <a:chOff x="1284237" y="1640089"/>
            <a:chExt cx="10093412" cy="3916378"/>
          </a:xfrm>
        </p:grpSpPr>
        <p:grpSp>
          <p:nvGrpSpPr>
            <p:cNvPr id="5" name="组合 34"/>
            <p:cNvGrpSpPr/>
            <p:nvPr/>
          </p:nvGrpSpPr>
          <p:grpSpPr bwMode="auto">
            <a:xfrm>
              <a:off x="1506365" y="1640089"/>
              <a:ext cx="9577146" cy="3860845"/>
              <a:chOff x="1506365" y="1282899"/>
              <a:chExt cx="9577146" cy="3860845"/>
            </a:xfrm>
          </p:grpSpPr>
          <p:sp>
            <p:nvSpPr>
              <p:cNvPr id="27658" name="文本框 9"/>
              <p:cNvSpPr txBox="1">
                <a:spLocks noChangeArrowheads="1"/>
              </p:cNvSpPr>
              <p:nvPr/>
            </p:nvSpPr>
            <p:spPr bwMode="auto">
              <a:xfrm>
                <a:off x="2025620" y="2117739"/>
                <a:ext cx="4213256" cy="465643"/>
              </a:xfrm>
              <a:prstGeom prst="rect">
                <a:avLst/>
              </a:prstGeom>
              <a:noFill/>
              <a:ln w="9525">
                <a:noFill/>
                <a:miter lim="800000"/>
              </a:ln>
            </p:spPr>
            <p:txBody>
              <a:bodyPr>
                <a:spAutoFit/>
              </a:bodyPr>
              <a:lstStyle/>
              <a:p>
                <a:pPr eaLnBrk="1" hangingPunct="1">
                  <a:lnSpc>
                    <a:spcPct val="150000"/>
                  </a:lnSpc>
                </a:pPr>
                <a:endParaRPr lang="zh-CN" altLang="en-US" b="1">
                  <a:solidFill>
                    <a:schemeClr val="bg1"/>
                  </a:solidFill>
                  <a:latin typeface="等线 Light" pitchFamily="2" charset="-122"/>
                  <a:ea typeface="等线 Light" pitchFamily="2" charset="-122"/>
                </a:endParaRPr>
              </a:p>
            </p:txBody>
          </p:sp>
          <p:sp>
            <p:nvSpPr>
              <p:cNvPr id="27659" name="文本框 9"/>
              <p:cNvSpPr txBox="1">
                <a:spLocks noChangeArrowheads="1"/>
              </p:cNvSpPr>
              <p:nvPr/>
            </p:nvSpPr>
            <p:spPr bwMode="auto">
              <a:xfrm>
                <a:off x="1506365" y="1282899"/>
                <a:ext cx="9577146" cy="3860845"/>
              </a:xfrm>
              <a:prstGeom prst="rect">
                <a:avLst/>
              </a:prstGeom>
              <a:noFill/>
              <a:ln w="9525">
                <a:noFill/>
                <a:miter lim="800000"/>
              </a:ln>
            </p:spPr>
            <p:txBody>
              <a:bodyPr>
                <a:spAutoFit/>
              </a:bodyPr>
              <a:lstStyle/>
              <a:p>
                <a:pPr>
                  <a:lnSpc>
                    <a:spcPct val="150000"/>
                  </a:lnSpc>
                </a:pPr>
                <a:r>
                  <a:rPr lang="en-US" altLang="zh-CN" sz="2000">
                    <a:solidFill>
                      <a:schemeClr val="bg1"/>
                    </a:solidFill>
                  </a:rPr>
                  <a:t>       《</a:t>
                </a:r>
                <a:r>
                  <a:rPr lang="zh-CN" altLang="en-US" sz="2000">
                    <a:solidFill>
                      <a:schemeClr val="bg1"/>
                    </a:solidFill>
                  </a:rPr>
                  <a:t>国家税务总局关于企业研究开发费用税前加计扣除政策有关问题的公告</a:t>
                </a:r>
                <a:r>
                  <a:rPr lang="en-US" altLang="zh-CN" sz="2000">
                    <a:solidFill>
                      <a:schemeClr val="bg1"/>
                    </a:solidFill>
                  </a:rPr>
                  <a:t>》(2015</a:t>
                </a:r>
                <a:r>
                  <a:rPr lang="zh-CN" altLang="en-US" sz="2000">
                    <a:solidFill>
                      <a:schemeClr val="bg1"/>
                    </a:solidFill>
                  </a:rPr>
                  <a:t>年第</a:t>
                </a:r>
                <a:r>
                  <a:rPr lang="en-US" altLang="zh-CN" sz="2000">
                    <a:solidFill>
                      <a:schemeClr val="bg1"/>
                    </a:solidFill>
                  </a:rPr>
                  <a:t>97</a:t>
                </a:r>
                <a:r>
                  <a:rPr lang="zh-CN" altLang="en-US" sz="2000">
                    <a:solidFill>
                      <a:schemeClr val="bg1"/>
                    </a:solidFill>
                  </a:rPr>
                  <a:t>号，以下简称</a:t>
                </a:r>
                <a:r>
                  <a:rPr lang="en-US" altLang="zh-CN" sz="2000">
                    <a:solidFill>
                      <a:schemeClr val="bg1"/>
                    </a:solidFill>
                  </a:rPr>
                  <a:t>97</a:t>
                </a:r>
                <a:r>
                  <a:rPr lang="zh-CN" altLang="en-US" sz="2000">
                    <a:solidFill>
                      <a:schemeClr val="bg1"/>
                    </a:solidFill>
                  </a:rPr>
                  <a:t>号公告</a:t>
                </a:r>
                <a:r>
                  <a:rPr lang="en-US" altLang="zh-CN" sz="2000">
                    <a:solidFill>
                      <a:schemeClr val="bg1"/>
                    </a:solidFill>
                  </a:rPr>
                  <a:t>)</a:t>
                </a:r>
                <a:r>
                  <a:rPr lang="zh-CN" altLang="en-US" sz="2000">
                    <a:solidFill>
                      <a:schemeClr val="bg1"/>
                    </a:solidFill>
                  </a:rPr>
                  <a:t>发布的研发支出辅助账和研发支出辅助账汇总表样式</a:t>
                </a:r>
                <a:r>
                  <a:rPr lang="en-US" altLang="zh-CN" sz="2000">
                    <a:solidFill>
                      <a:schemeClr val="bg1"/>
                    </a:solidFill>
                  </a:rPr>
                  <a:t>(</a:t>
                </a:r>
                <a:r>
                  <a:rPr lang="zh-CN" altLang="en-US" sz="2000">
                    <a:solidFill>
                      <a:schemeClr val="bg1"/>
                    </a:solidFill>
                  </a:rPr>
                  <a:t>以下简称</a:t>
                </a:r>
                <a:r>
                  <a:rPr lang="en-US" altLang="zh-CN" sz="2000">
                    <a:solidFill>
                      <a:schemeClr val="bg1"/>
                    </a:solidFill>
                  </a:rPr>
                  <a:t>2015</a:t>
                </a:r>
                <a:r>
                  <a:rPr lang="zh-CN" altLang="en-US" sz="2000">
                    <a:solidFill>
                      <a:schemeClr val="bg1"/>
                    </a:solidFill>
                  </a:rPr>
                  <a:t>版研发支出辅助账样式</a:t>
                </a:r>
                <a:r>
                  <a:rPr lang="en-US" altLang="zh-CN" sz="2000">
                    <a:solidFill>
                      <a:schemeClr val="bg1"/>
                    </a:solidFill>
                  </a:rPr>
                  <a:t>)</a:t>
                </a:r>
                <a:r>
                  <a:rPr lang="zh-CN" altLang="en-US" sz="2000">
                    <a:solidFill>
                      <a:schemeClr val="bg1"/>
                    </a:solidFill>
                  </a:rPr>
                  <a:t>继续有效。另增设</a:t>
                </a:r>
                <a:r>
                  <a:rPr lang="zh-CN" altLang="en-US" sz="2000" b="1">
                    <a:solidFill>
                      <a:schemeClr val="bg1"/>
                    </a:solidFill>
                  </a:rPr>
                  <a:t>简化版研发支出辅助账和研发支出辅助账汇总表样式</a:t>
                </a:r>
                <a:r>
                  <a:rPr lang="en-US" altLang="zh-CN" sz="2000">
                    <a:solidFill>
                      <a:schemeClr val="bg1"/>
                    </a:solidFill>
                  </a:rPr>
                  <a:t>(</a:t>
                </a:r>
                <a:r>
                  <a:rPr lang="zh-CN" altLang="en-US" sz="2000">
                    <a:solidFill>
                      <a:schemeClr val="bg1"/>
                    </a:solidFill>
                  </a:rPr>
                  <a:t>以下简称</a:t>
                </a:r>
                <a:r>
                  <a:rPr lang="en-US" altLang="zh-CN" sz="2000">
                    <a:solidFill>
                      <a:schemeClr val="bg1"/>
                    </a:solidFill>
                  </a:rPr>
                  <a:t>2021</a:t>
                </a:r>
                <a:r>
                  <a:rPr lang="zh-CN" altLang="en-US" sz="2000">
                    <a:solidFill>
                      <a:schemeClr val="bg1"/>
                    </a:solidFill>
                  </a:rPr>
                  <a:t>版研发支出辅助账样式</a:t>
                </a:r>
                <a:r>
                  <a:rPr lang="en-US" altLang="zh-CN" sz="2000">
                    <a:solidFill>
                      <a:schemeClr val="bg1"/>
                    </a:solidFill>
                  </a:rPr>
                  <a:t>)</a:t>
                </a:r>
                <a:r>
                  <a:rPr lang="zh-CN" altLang="en-US" sz="2000">
                    <a:solidFill>
                      <a:schemeClr val="bg1"/>
                    </a:solidFill>
                  </a:rPr>
                  <a:t>，具体样式及填写说明见附件。</a:t>
                </a:r>
                <a:endParaRPr lang="zh-CN" altLang="en-US" sz="2000" b="1">
                  <a:solidFill>
                    <a:schemeClr val="bg1"/>
                  </a:solidFill>
                  <a:latin typeface="微软雅黑" panose="020B0503020204020204" pitchFamily="34" charset="-122"/>
                  <a:ea typeface="微软雅黑" panose="020B0503020204020204" pitchFamily="34" charset="-122"/>
                </a:endParaRPr>
              </a:p>
            </p:txBody>
          </p:sp>
        </p:grpSp>
        <p:sp>
          <p:nvSpPr>
            <p:cNvPr id="11" name="Rectangle 24"/>
            <p:cNvSpPr/>
            <p:nvPr/>
          </p:nvSpPr>
          <p:spPr>
            <a:xfrm>
              <a:off x="1284237" y="1640089"/>
              <a:ext cx="10093412" cy="3916378"/>
            </a:xfrm>
            <a:prstGeom prst="rect">
              <a:avLst/>
            </a:prstGeom>
            <a:noFill/>
            <a:ln w="9525">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100">
                <a:latin typeface="微软雅黑" panose="020B0503020204020204" pitchFamily="34" charset="-122"/>
                <a:ea typeface="微软雅黑" panose="020B0503020204020204" pitchFamily="34" charset="-122"/>
              </a:endParaRPr>
            </a:p>
          </p:txBody>
        </p:sp>
      </p:grpSp>
      <p:sp>
        <p:nvSpPr>
          <p:cNvPr id="27652" name="矩形 11"/>
          <p:cNvSpPr>
            <a:spLocks noChangeArrowheads="1"/>
          </p:cNvSpPr>
          <p:nvPr/>
        </p:nvSpPr>
        <p:spPr bwMode="auto">
          <a:xfrm>
            <a:off x="8239125" y="4429125"/>
            <a:ext cx="3000375" cy="369888"/>
          </a:xfrm>
          <a:prstGeom prst="rect">
            <a:avLst/>
          </a:prstGeom>
          <a:noFill/>
          <a:ln w="9525">
            <a:noFill/>
            <a:miter lim="800000"/>
          </a:ln>
        </p:spPr>
        <p:txBody>
          <a:bodyPr>
            <a:spAutoFit/>
          </a:bodyPr>
          <a:lstStyle/>
          <a:p>
            <a:r>
              <a:rPr lang="zh-CN" altLang="en-US" b="1">
                <a:solidFill>
                  <a:srgbClr val="FFFF00"/>
                </a:solidFill>
              </a:rPr>
              <a:t>适用于</a:t>
            </a:r>
            <a:r>
              <a:rPr lang="en-US" altLang="zh-CN" b="1">
                <a:solidFill>
                  <a:srgbClr val="FFFF00"/>
                </a:solidFill>
              </a:rPr>
              <a:t>2021</a:t>
            </a:r>
            <a:r>
              <a:rPr lang="zh-CN" altLang="en-US" b="1">
                <a:solidFill>
                  <a:srgbClr val="FFFF00"/>
                </a:solidFill>
              </a:rPr>
              <a:t>年及以后年度</a:t>
            </a:r>
            <a:endParaRPr lang="zh-CN" altLang="en-US" b="1">
              <a:solidFill>
                <a:srgbClr val="FFFF00"/>
              </a:solidFill>
            </a:endParaRPr>
          </a:p>
        </p:txBody>
      </p:sp>
      <p:sp>
        <p:nvSpPr>
          <p:cNvPr id="27653" name="TextBox 12"/>
          <p:cNvSpPr txBox="1">
            <a:spLocks noChangeArrowheads="1"/>
          </p:cNvSpPr>
          <p:nvPr/>
        </p:nvSpPr>
        <p:spPr bwMode="auto">
          <a:xfrm>
            <a:off x="1809750" y="5029200"/>
            <a:ext cx="2857500" cy="400050"/>
          </a:xfrm>
          <a:prstGeom prst="rect">
            <a:avLst/>
          </a:prstGeom>
          <a:solidFill>
            <a:srgbClr val="92D050"/>
          </a:solidFill>
          <a:ln w="9525">
            <a:noFill/>
            <a:miter lim="800000"/>
          </a:ln>
        </p:spPr>
        <p:txBody>
          <a:bodyPr>
            <a:spAutoFit/>
          </a:bodyPr>
          <a:lstStyle/>
          <a:p>
            <a:r>
              <a:rPr lang="en-US" altLang="zh-CN" sz="2000"/>
              <a:t>4</a:t>
            </a:r>
            <a:r>
              <a:rPr lang="zh-CN" altLang="en-US" sz="2000"/>
              <a:t>张辅助账</a:t>
            </a:r>
            <a:r>
              <a:rPr lang="en-US" altLang="zh-CN" sz="2000"/>
              <a:t>+1</a:t>
            </a:r>
            <a:r>
              <a:rPr lang="zh-CN" altLang="en-US" sz="2000"/>
              <a:t>张汇总表</a:t>
            </a:r>
            <a:endParaRPr lang="zh-CN" altLang="en-US" sz="2000"/>
          </a:p>
        </p:txBody>
      </p:sp>
      <p:sp>
        <p:nvSpPr>
          <p:cNvPr id="14" name="右箭头 13"/>
          <p:cNvSpPr/>
          <p:nvPr/>
        </p:nvSpPr>
        <p:spPr>
          <a:xfrm>
            <a:off x="5595938" y="5072063"/>
            <a:ext cx="571500" cy="214312"/>
          </a:xfrm>
          <a:prstGeom prst="rightArrow">
            <a:avLst/>
          </a:prstGeom>
          <a:solidFill>
            <a:schemeClr val="bg1">
              <a:lumMod val="75000"/>
            </a:schemeClr>
          </a:solidFill>
          <a:ln w="12700" cmpd="sng">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chemeClr val="tx1"/>
              </a:solidFill>
            </a:endParaRPr>
          </a:p>
        </p:txBody>
      </p:sp>
      <p:sp>
        <p:nvSpPr>
          <p:cNvPr id="27655" name="TextBox 14"/>
          <p:cNvSpPr txBox="1">
            <a:spLocks noChangeArrowheads="1"/>
          </p:cNvSpPr>
          <p:nvPr/>
        </p:nvSpPr>
        <p:spPr bwMode="auto">
          <a:xfrm>
            <a:off x="6810375" y="5000625"/>
            <a:ext cx="2857500" cy="400050"/>
          </a:xfrm>
          <a:prstGeom prst="rect">
            <a:avLst/>
          </a:prstGeom>
          <a:solidFill>
            <a:srgbClr val="92D050"/>
          </a:solidFill>
          <a:ln w="9525">
            <a:noFill/>
            <a:miter lim="800000"/>
          </a:ln>
        </p:spPr>
        <p:txBody>
          <a:bodyPr>
            <a:spAutoFit/>
          </a:bodyPr>
          <a:lstStyle/>
          <a:p>
            <a:r>
              <a:rPr lang="en-US" altLang="zh-CN" sz="2000" b="1">
                <a:solidFill>
                  <a:srgbClr val="FF0000"/>
                </a:solidFill>
              </a:rPr>
              <a:t>1</a:t>
            </a:r>
            <a:r>
              <a:rPr lang="zh-CN" altLang="en-US" sz="2000"/>
              <a:t>张辅助账</a:t>
            </a:r>
            <a:r>
              <a:rPr lang="en-US" altLang="zh-CN" sz="2000"/>
              <a:t>+1</a:t>
            </a:r>
            <a:r>
              <a:rPr lang="zh-CN" altLang="en-US" sz="2000"/>
              <a:t>张汇总表</a:t>
            </a:r>
            <a:endParaRPr lang="zh-CN" altLang="en-US" sz="200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7652"/>
                                        </p:tgtEl>
                                        <p:attrNameLst>
                                          <p:attrName>style.visibility</p:attrName>
                                        </p:attrNameLst>
                                      </p:cBhvr>
                                      <p:to>
                                        <p:strVal val="visible"/>
                                      </p:to>
                                    </p:set>
                                    <p:animEffect transition="in" filter="blinds(horizontal)">
                                      <p:cBhvr>
                                        <p:cTn id="10" dur="500"/>
                                        <p:tgtEl>
                                          <p:spTgt spid="27652"/>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27653"/>
                                        </p:tgtEl>
                                        <p:attrNameLst>
                                          <p:attrName>style.visibility</p:attrName>
                                        </p:attrNameLst>
                                      </p:cBhvr>
                                      <p:to>
                                        <p:strVal val="visible"/>
                                      </p:to>
                                    </p:set>
                                    <p:animEffect transition="in" filter="blinds(horizontal)">
                                      <p:cBhvr>
                                        <p:cTn id="13" dur="500"/>
                                        <p:tgtEl>
                                          <p:spTgt spid="27653"/>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blinds(horizontal)">
                                      <p:cBhvr>
                                        <p:cTn id="16" dur="500"/>
                                        <p:tgtEl>
                                          <p:spTgt spid="14"/>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27655"/>
                                        </p:tgtEl>
                                        <p:attrNameLst>
                                          <p:attrName>style.visibility</p:attrName>
                                        </p:attrNameLst>
                                      </p:cBhvr>
                                      <p:to>
                                        <p:strVal val="visible"/>
                                      </p:to>
                                    </p:set>
                                    <p:animEffect transition="in" filter="blinds(horizontal)">
                                      <p:cBhvr>
                                        <p:cTn id="19" dur="500"/>
                                        <p:tgtEl>
                                          <p:spTgt spid="276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p:bldP spid="27653" grpId="0" animBg="1"/>
      <p:bldP spid="14" grpId="0" animBg="1"/>
      <p:bldP spid="2765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7"/>
          <p:cNvGrpSpPr/>
          <p:nvPr/>
        </p:nvGrpSpPr>
        <p:grpSpPr bwMode="auto">
          <a:xfrm>
            <a:off x="1054100" y="969963"/>
            <a:ext cx="10042525" cy="830262"/>
            <a:chOff x="3274722" y="3143252"/>
            <a:chExt cx="10043374" cy="831065"/>
          </a:xfrm>
        </p:grpSpPr>
        <p:grpSp>
          <p:nvGrpSpPr>
            <p:cNvPr id="3" name="组合 15"/>
            <p:cNvGrpSpPr/>
            <p:nvPr/>
          </p:nvGrpSpPr>
          <p:grpSpPr bwMode="auto">
            <a:xfrm>
              <a:off x="3274722" y="3214686"/>
              <a:ext cx="678138" cy="714388"/>
              <a:chOff x="3274722" y="3214686"/>
              <a:chExt cx="678138" cy="714388"/>
            </a:xfrm>
          </p:grpSpPr>
          <p:sp>
            <p:nvSpPr>
              <p:cNvPr id="9" name="任意多边形 8"/>
              <p:cNvSpPr/>
              <p:nvPr/>
            </p:nvSpPr>
            <p:spPr>
              <a:xfrm>
                <a:off x="3274722" y="3387963"/>
                <a:ext cx="612827" cy="541860"/>
              </a:xfrm>
              <a:custGeom>
                <a:avLst/>
                <a:gdLst>
                  <a:gd name="connsiteX0" fmla="*/ 870381 w 1740762"/>
                  <a:gd name="connsiteY0" fmla="*/ 422211 h 1740760"/>
                  <a:gd name="connsiteX1" fmla="*/ 422212 w 1740762"/>
                  <a:gd name="connsiteY1" fmla="*/ 870380 h 1740760"/>
                  <a:gd name="connsiteX2" fmla="*/ 870381 w 1740762"/>
                  <a:gd name="connsiteY2" fmla="*/ 1318549 h 1740760"/>
                  <a:gd name="connsiteX3" fmla="*/ 1318550 w 1740762"/>
                  <a:gd name="connsiteY3" fmla="*/ 870380 h 1740760"/>
                  <a:gd name="connsiteX4" fmla="*/ 870381 w 1740762"/>
                  <a:gd name="connsiteY4" fmla="*/ 422211 h 1740760"/>
                  <a:gd name="connsiteX5" fmla="*/ 785261 w 1740762"/>
                  <a:gd name="connsiteY5" fmla="*/ 0 h 1740760"/>
                  <a:gd name="connsiteX6" fmla="*/ 955501 w 1740762"/>
                  <a:gd name="connsiteY6" fmla="*/ 0 h 1740760"/>
                  <a:gd name="connsiteX7" fmla="*/ 955501 w 1740762"/>
                  <a:gd name="connsiteY7" fmla="*/ 134329 h 1740760"/>
                  <a:gd name="connsiteX8" fmla="*/ 1014988 w 1740762"/>
                  <a:gd name="connsiteY8" fmla="*/ 143408 h 1740760"/>
                  <a:gd name="connsiteX9" fmla="*/ 1073317 w 1740762"/>
                  <a:gd name="connsiteY9" fmla="*/ 158020 h 1740760"/>
                  <a:gd name="connsiteX10" fmla="*/ 1124821 w 1740762"/>
                  <a:gd name="connsiteY10" fmla="*/ 33680 h 1740760"/>
                  <a:gd name="connsiteX11" fmla="*/ 1282102 w 1740762"/>
                  <a:gd name="connsiteY11" fmla="*/ 98828 h 1740760"/>
                  <a:gd name="connsiteX12" fmla="*/ 1229998 w 1740762"/>
                  <a:gd name="connsiteY12" fmla="*/ 224619 h 1740760"/>
                  <a:gd name="connsiteX13" fmla="*/ 1250218 w 1740762"/>
                  <a:gd name="connsiteY13" fmla="*/ 235760 h 1740760"/>
                  <a:gd name="connsiteX14" fmla="*/ 1327066 w 1740762"/>
                  <a:gd name="connsiteY14" fmla="*/ 289364 h 1740760"/>
                  <a:gd name="connsiteX15" fmla="*/ 1329143 w 1740762"/>
                  <a:gd name="connsiteY15" fmla="*/ 291241 h 1740760"/>
                  <a:gd name="connsiteX16" fmla="*/ 1425645 w 1740762"/>
                  <a:gd name="connsiteY16" fmla="*/ 194739 h 1740760"/>
                  <a:gd name="connsiteX17" fmla="*/ 1546022 w 1740762"/>
                  <a:gd name="connsiteY17" fmla="*/ 315117 h 1740760"/>
                  <a:gd name="connsiteX18" fmla="*/ 1448558 w 1740762"/>
                  <a:gd name="connsiteY18" fmla="*/ 412582 h 1740760"/>
                  <a:gd name="connsiteX19" fmla="*/ 1457388 w 1740762"/>
                  <a:gd name="connsiteY19" fmla="*/ 422838 h 1740760"/>
                  <a:gd name="connsiteX20" fmla="*/ 1514167 w 1740762"/>
                  <a:gd name="connsiteY20" fmla="*/ 511583 h 1740760"/>
                  <a:gd name="connsiteX21" fmla="*/ 1641935 w 1740762"/>
                  <a:gd name="connsiteY21" fmla="*/ 458659 h 1740760"/>
                  <a:gd name="connsiteX22" fmla="*/ 1707082 w 1740762"/>
                  <a:gd name="connsiteY22" fmla="*/ 615941 h 1740760"/>
                  <a:gd name="connsiteX23" fmla="*/ 1579247 w 1740762"/>
                  <a:gd name="connsiteY23" fmla="*/ 668892 h 1740760"/>
                  <a:gd name="connsiteX24" fmla="*/ 1584835 w 1740762"/>
                  <a:gd name="connsiteY24" fmla="*/ 687711 h 1740760"/>
                  <a:gd name="connsiteX25" fmla="*/ 1601709 w 1740762"/>
                  <a:gd name="connsiteY25" fmla="*/ 777321 h 1740760"/>
                  <a:gd name="connsiteX26" fmla="*/ 1602202 w 1740762"/>
                  <a:gd name="connsiteY26" fmla="*/ 785260 h 1740760"/>
                  <a:gd name="connsiteX27" fmla="*/ 1740762 w 1740762"/>
                  <a:gd name="connsiteY27" fmla="*/ 785260 h 1740760"/>
                  <a:gd name="connsiteX28" fmla="*/ 1740762 w 1740762"/>
                  <a:gd name="connsiteY28" fmla="*/ 955500 h 1740760"/>
                  <a:gd name="connsiteX29" fmla="*/ 1602244 w 1740762"/>
                  <a:gd name="connsiteY29" fmla="*/ 955500 h 1740760"/>
                  <a:gd name="connsiteX30" fmla="*/ 1592412 w 1740762"/>
                  <a:gd name="connsiteY30" fmla="*/ 1019928 h 1740760"/>
                  <a:gd name="connsiteX31" fmla="*/ 1579385 w 1740762"/>
                  <a:gd name="connsiteY31" fmla="*/ 1071925 h 1740760"/>
                  <a:gd name="connsiteX32" fmla="*/ 1707082 w 1740762"/>
                  <a:gd name="connsiteY32" fmla="*/ 1124819 h 1740760"/>
                  <a:gd name="connsiteX33" fmla="*/ 1641935 w 1740762"/>
                  <a:gd name="connsiteY33" fmla="*/ 1282101 h 1740760"/>
                  <a:gd name="connsiteX34" fmla="*/ 1514336 w 1740762"/>
                  <a:gd name="connsiteY34" fmla="*/ 1229247 h 1740760"/>
                  <a:gd name="connsiteX35" fmla="*/ 1500059 w 1740762"/>
                  <a:gd name="connsiteY35" fmla="*/ 1255158 h 1740760"/>
                  <a:gd name="connsiteX36" fmla="*/ 1448892 w 1740762"/>
                  <a:gd name="connsiteY36" fmla="*/ 1328512 h 1740760"/>
                  <a:gd name="connsiteX37" fmla="*/ 1546022 w 1740762"/>
                  <a:gd name="connsiteY37" fmla="*/ 1425643 h 1740760"/>
                  <a:gd name="connsiteX38" fmla="*/ 1425645 w 1740762"/>
                  <a:gd name="connsiteY38" fmla="*/ 1546021 h 1740760"/>
                  <a:gd name="connsiteX39" fmla="*/ 1328549 w 1740762"/>
                  <a:gd name="connsiteY39" fmla="*/ 1448925 h 1740760"/>
                  <a:gd name="connsiteX40" fmla="*/ 1312981 w 1740762"/>
                  <a:gd name="connsiteY40" fmla="*/ 1462328 h 1740760"/>
                  <a:gd name="connsiteX41" fmla="*/ 1229762 w 1740762"/>
                  <a:gd name="connsiteY41" fmla="*/ 1515571 h 1740760"/>
                  <a:gd name="connsiteX42" fmla="*/ 1282102 w 1740762"/>
                  <a:gd name="connsiteY42" fmla="*/ 1641932 h 1740760"/>
                  <a:gd name="connsiteX43" fmla="*/ 1124821 w 1740762"/>
                  <a:gd name="connsiteY43" fmla="*/ 1707080 h 1740760"/>
                  <a:gd name="connsiteX44" fmla="*/ 1073151 w 1740762"/>
                  <a:gd name="connsiteY44" fmla="*/ 1582339 h 1740760"/>
                  <a:gd name="connsiteX45" fmla="*/ 1048108 w 1740762"/>
                  <a:gd name="connsiteY45" fmla="*/ 1589775 h 1740760"/>
                  <a:gd name="connsiteX46" fmla="*/ 958498 w 1740762"/>
                  <a:gd name="connsiteY46" fmla="*/ 1606649 h 1740760"/>
                  <a:gd name="connsiteX47" fmla="*/ 955501 w 1740762"/>
                  <a:gd name="connsiteY47" fmla="*/ 1606835 h 1740760"/>
                  <a:gd name="connsiteX48" fmla="*/ 955501 w 1740762"/>
                  <a:gd name="connsiteY48" fmla="*/ 1740760 h 1740760"/>
                  <a:gd name="connsiteX49" fmla="*/ 785261 w 1740762"/>
                  <a:gd name="connsiteY49" fmla="*/ 1740760 h 1740760"/>
                  <a:gd name="connsiteX50" fmla="*/ 785261 w 1740762"/>
                  <a:gd name="connsiteY50" fmla="*/ 1607939 h 1740760"/>
                  <a:gd name="connsiteX51" fmla="*/ 715891 w 1740762"/>
                  <a:gd name="connsiteY51" fmla="*/ 1597352 h 1740760"/>
                  <a:gd name="connsiteX52" fmla="*/ 666516 w 1740762"/>
                  <a:gd name="connsiteY52" fmla="*/ 1584982 h 1740760"/>
                  <a:gd name="connsiteX53" fmla="*/ 615942 w 1740762"/>
                  <a:gd name="connsiteY53" fmla="*/ 1707080 h 1740760"/>
                  <a:gd name="connsiteX54" fmla="*/ 458661 w 1740762"/>
                  <a:gd name="connsiteY54" fmla="*/ 1641932 h 1740760"/>
                  <a:gd name="connsiteX55" fmla="*/ 508928 w 1740762"/>
                  <a:gd name="connsiteY55" fmla="*/ 1520575 h 1740760"/>
                  <a:gd name="connsiteX56" fmla="*/ 480660 w 1740762"/>
                  <a:gd name="connsiteY56" fmla="*/ 1504999 h 1740760"/>
                  <a:gd name="connsiteX57" fmla="*/ 407307 w 1740762"/>
                  <a:gd name="connsiteY57" fmla="*/ 1453832 h 1740760"/>
                  <a:gd name="connsiteX58" fmla="*/ 315118 w 1740762"/>
                  <a:gd name="connsiteY58" fmla="*/ 1546021 h 1740760"/>
                  <a:gd name="connsiteX59" fmla="*/ 194740 w 1740762"/>
                  <a:gd name="connsiteY59" fmla="*/ 1425643 h 1740760"/>
                  <a:gd name="connsiteX60" fmla="*/ 286894 w 1740762"/>
                  <a:gd name="connsiteY60" fmla="*/ 1333489 h 1740760"/>
                  <a:gd name="connsiteX61" fmla="*/ 273491 w 1740762"/>
                  <a:gd name="connsiteY61" fmla="*/ 1317922 h 1740760"/>
                  <a:gd name="connsiteX62" fmla="*/ 218783 w 1740762"/>
                  <a:gd name="connsiteY62" fmla="*/ 1232414 h 1740760"/>
                  <a:gd name="connsiteX63" fmla="*/ 98828 w 1740762"/>
                  <a:gd name="connsiteY63" fmla="*/ 1282101 h 1740760"/>
                  <a:gd name="connsiteX64" fmla="*/ 33680 w 1740762"/>
                  <a:gd name="connsiteY64" fmla="*/ 1124819 h 1740760"/>
                  <a:gd name="connsiteX65" fmla="*/ 152714 w 1740762"/>
                  <a:gd name="connsiteY65" fmla="*/ 1075514 h 1740760"/>
                  <a:gd name="connsiteX66" fmla="*/ 146043 w 1740762"/>
                  <a:gd name="connsiteY66" fmla="*/ 1053048 h 1740760"/>
                  <a:gd name="connsiteX67" fmla="*/ 129170 w 1740762"/>
                  <a:gd name="connsiteY67" fmla="*/ 963438 h 1740760"/>
                  <a:gd name="connsiteX68" fmla="*/ 128677 w 1740762"/>
                  <a:gd name="connsiteY68" fmla="*/ 955500 h 1740760"/>
                  <a:gd name="connsiteX69" fmla="*/ 0 w 1740762"/>
                  <a:gd name="connsiteY69" fmla="*/ 955500 h 1740760"/>
                  <a:gd name="connsiteX70" fmla="*/ 0 w 1740762"/>
                  <a:gd name="connsiteY70" fmla="*/ 785260 h 1740760"/>
                  <a:gd name="connsiteX71" fmla="*/ 128814 w 1740762"/>
                  <a:gd name="connsiteY71" fmla="*/ 785260 h 1740760"/>
                  <a:gd name="connsiteX72" fmla="*/ 134981 w 1740762"/>
                  <a:gd name="connsiteY72" fmla="*/ 739025 h 1740760"/>
                  <a:gd name="connsiteX73" fmla="*/ 147040 w 1740762"/>
                  <a:gd name="connsiteY73" fmla="*/ 683819 h 1740760"/>
                  <a:gd name="connsiteX74" fmla="*/ 152622 w 1740762"/>
                  <a:gd name="connsiteY74" fmla="*/ 665208 h 1740760"/>
                  <a:gd name="connsiteX75" fmla="*/ 33680 w 1740762"/>
                  <a:gd name="connsiteY75" fmla="*/ 615940 h 1740760"/>
                  <a:gd name="connsiteX76" fmla="*/ 98828 w 1740762"/>
                  <a:gd name="connsiteY76" fmla="*/ 458659 h 1740760"/>
                  <a:gd name="connsiteX77" fmla="*/ 219054 w 1740762"/>
                  <a:gd name="connsiteY77" fmla="*/ 508459 h 1740760"/>
                  <a:gd name="connsiteX78" fmla="*/ 264199 w 1740762"/>
                  <a:gd name="connsiteY78" fmla="*/ 435381 h 1740760"/>
                  <a:gd name="connsiteX79" fmla="*/ 286732 w 1740762"/>
                  <a:gd name="connsiteY79" fmla="*/ 407109 h 1740760"/>
                  <a:gd name="connsiteX80" fmla="*/ 194740 w 1740762"/>
                  <a:gd name="connsiteY80" fmla="*/ 315117 h 1740760"/>
                  <a:gd name="connsiteX81" fmla="*/ 315118 w 1740762"/>
                  <a:gd name="connsiteY81" fmla="*/ 194739 h 1740760"/>
                  <a:gd name="connsiteX82" fmla="*/ 407197 w 1740762"/>
                  <a:gd name="connsiteY82" fmla="*/ 286817 h 1740760"/>
                  <a:gd name="connsiteX83" fmla="*/ 460791 w 1740762"/>
                  <a:gd name="connsiteY83" fmla="*/ 248268 h 1740760"/>
                  <a:gd name="connsiteX84" fmla="*/ 508858 w 1740762"/>
                  <a:gd name="connsiteY84" fmla="*/ 220014 h 1740760"/>
                  <a:gd name="connsiteX85" fmla="*/ 458661 w 1740762"/>
                  <a:gd name="connsiteY85" fmla="*/ 98828 h 1740760"/>
                  <a:gd name="connsiteX86" fmla="*/ 615942 w 1740762"/>
                  <a:gd name="connsiteY86" fmla="*/ 33679 h 1740760"/>
                  <a:gd name="connsiteX87" fmla="*/ 666597 w 1740762"/>
                  <a:gd name="connsiteY87" fmla="*/ 155970 h 1740760"/>
                  <a:gd name="connsiteX88" fmla="*/ 715891 w 1740762"/>
                  <a:gd name="connsiteY88" fmla="*/ 143408 h 1740760"/>
                  <a:gd name="connsiteX89" fmla="*/ 785261 w 1740762"/>
                  <a:gd name="connsiteY89" fmla="*/ 132820 h 1740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40762" h="1740760">
                    <a:moveTo>
                      <a:pt x="870381" y="422211"/>
                    </a:moveTo>
                    <a:cubicBezTo>
                      <a:pt x="622864" y="422211"/>
                      <a:pt x="422212" y="622863"/>
                      <a:pt x="422212" y="870380"/>
                    </a:cubicBezTo>
                    <a:cubicBezTo>
                      <a:pt x="422212" y="1117897"/>
                      <a:pt x="622864" y="1318549"/>
                      <a:pt x="870381" y="1318549"/>
                    </a:cubicBezTo>
                    <a:cubicBezTo>
                      <a:pt x="1117898" y="1318549"/>
                      <a:pt x="1318550" y="1117897"/>
                      <a:pt x="1318550" y="870380"/>
                    </a:cubicBezTo>
                    <a:cubicBezTo>
                      <a:pt x="1318550" y="622863"/>
                      <a:pt x="1117898" y="422211"/>
                      <a:pt x="870381" y="422211"/>
                    </a:cubicBezTo>
                    <a:close/>
                    <a:moveTo>
                      <a:pt x="785261" y="0"/>
                    </a:moveTo>
                    <a:lnTo>
                      <a:pt x="955501" y="0"/>
                    </a:lnTo>
                    <a:lnTo>
                      <a:pt x="955501" y="134329"/>
                    </a:lnTo>
                    <a:lnTo>
                      <a:pt x="1014988" y="143408"/>
                    </a:lnTo>
                    <a:lnTo>
                      <a:pt x="1073317" y="158020"/>
                    </a:lnTo>
                    <a:lnTo>
                      <a:pt x="1124821" y="33680"/>
                    </a:lnTo>
                    <a:lnTo>
                      <a:pt x="1282102" y="98828"/>
                    </a:lnTo>
                    <a:lnTo>
                      <a:pt x="1229998" y="224619"/>
                    </a:lnTo>
                    <a:lnTo>
                      <a:pt x="1250218" y="235760"/>
                    </a:lnTo>
                    <a:cubicBezTo>
                      <a:pt x="1276992" y="252029"/>
                      <a:pt x="1302655" y="269943"/>
                      <a:pt x="1327066" y="289364"/>
                    </a:cubicBezTo>
                    <a:lnTo>
                      <a:pt x="1329143" y="291241"/>
                    </a:lnTo>
                    <a:lnTo>
                      <a:pt x="1425645" y="194739"/>
                    </a:lnTo>
                    <a:lnTo>
                      <a:pt x="1546022" y="315117"/>
                    </a:lnTo>
                    <a:lnTo>
                      <a:pt x="1448558" y="412582"/>
                    </a:lnTo>
                    <a:lnTo>
                      <a:pt x="1457388" y="422838"/>
                    </a:lnTo>
                    <a:lnTo>
                      <a:pt x="1514167" y="511583"/>
                    </a:lnTo>
                    <a:lnTo>
                      <a:pt x="1641935" y="458659"/>
                    </a:lnTo>
                    <a:lnTo>
                      <a:pt x="1707082" y="615941"/>
                    </a:lnTo>
                    <a:lnTo>
                      <a:pt x="1579247" y="668892"/>
                    </a:lnTo>
                    <a:lnTo>
                      <a:pt x="1584835" y="687711"/>
                    </a:lnTo>
                    <a:cubicBezTo>
                      <a:pt x="1592232" y="716929"/>
                      <a:pt x="1597895" y="746838"/>
                      <a:pt x="1601709" y="777321"/>
                    </a:cubicBezTo>
                    <a:lnTo>
                      <a:pt x="1602202" y="785260"/>
                    </a:lnTo>
                    <a:lnTo>
                      <a:pt x="1740762" y="785260"/>
                    </a:lnTo>
                    <a:lnTo>
                      <a:pt x="1740762" y="955500"/>
                    </a:lnTo>
                    <a:lnTo>
                      <a:pt x="1602244" y="955500"/>
                    </a:lnTo>
                    <a:lnTo>
                      <a:pt x="1592412" y="1019928"/>
                    </a:lnTo>
                    <a:lnTo>
                      <a:pt x="1579385" y="1071925"/>
                    </a:lnTo>
                    <a:lnTo>
                      <a:pt x="1707082" y="1124819"/>
                    </a:lnTo>
                    <a:lnTo>
                      <a:pt x="1641935" y="1282101"/>
                    </a:lnTo>
                    <a:lnTo>
                      <a:pt x="1514336" y="1229247"/>
                    </a:lnTo>
                    <a:lnTo>
                      <a:pt x="1500059" y="1255158"/>
                    </a:lnTo>
                    <a:lnTo>
                      <a:pt x="1448892" y="1328512"/>
                    </a:lnTo>
                    <a:lnTo>
                      <a:pt x="1546022" y="1425643"/>
                    </a:lnTo>
                    <a:lnTo>
                      <a:pt x="1425645" y="1546021"/>
                    </a:lnTo>
                    <a:lnTo>
                      <a:pt x="1328549" y="1448925"/>
                    </a:lnTo>
                    <a:lnTo>
                      <a:pt x="1312981" y="1462328"/>
                    </a:lnTo>
                    <a:lnTo>
                      <a:pt x="1229762" y="1515571"/>
                    </a:lnTo>
                    <a:lnTo>
                      <a:pt x="1282102" y="1641932"/>
                    </a:lnTo>
                    <a:lnTo>
                      <a:pt x="1124821" y="1707080"/>
                    </a:lnTo>
                    <a:lnTo>
                      <a:pt x="1073151" y="1582339"/>
                    </a:lnTo>
                    <a:lnTo>
                      <a:pt x="1048108" y="1589775"/>
                    </a:lnTo>
                    <a:cubicBezTo>
                      <a:pt x="1018890" y="1597172"/>
                      <a:pt x="988981" y="1602835"/>
                      <a:pt x="958498" y="1606649"/>
                    </a:cubicBezTo>
                    <a:lnTo>
                      <a:pt x="955501" y="1606835"/>
                    </a:lnTo>
                    <a:lnTo>
                      <a:pt x="955501" y="1740760"/>
                    </a:lnTo>
                    <a:lnTo>
                      <a:pt x="785261" y="1740760"/>
                    </a:lnTo>
                    <a:lnTo>
                      <a:pt x="785261" y="1607939"/>
                    </a:lnTo>
                    <a:lnTo>
                      <a:pt x="715891" y="1597352"/>
                    </a:lnTo>
                    <a:lnTo>
                      <a:pt x="666516" y="1584982"/>
                    </a:lnTo>
                    <a:lnTo>
                      <a:pt x="615942" y="1707080"/>
                    </a:lnTo>
                    <a:lnTo>
                      <a:pt x="458661" y="1641932"/>
                    </a:lnTo>
                    <a:lnTo>
                      <a:pt x="508928" y="1520575"/>
                    </a:lnTo>
                    <a:lnTo>
                      <a:pt x="480660" y="1504999"/>
                    </a:lnTo>
                    <a:lnTo>
                      <a:pt x="407307" y="1453832"/>
                    </a:lnTo>
                    <a:lnTo>
                      <a:pt x="315118" y="1546021"/>
                    </a:lnTo>
                    <a:lnTo>
                      <a:pt x="194740" y="1425643"/>
                    </a:lnTo>
                    <a:lnTo>
                      <a:pt x="286894" y="1333489"/>
                    </a:lnTo>
                    <a:lnTo>
                      <a:pt x="273491" y="1317922"/>
                    </a:lnTo>
                    <a:lnTo>
                      <a:pt x="218783" y="1232414"/>
                    </a:lnTo>
                    <a:lnTo>
                      <a:pt x="98828" y="1282101"/>
                    </a:lnTo>
                    <a:lnTo>
                      <a:pt x="33680" y="1124819"/>
                    </a:lnTo>
                    <a:lnTo>
                      <a:pt x="152714" y="1075514"/>
                    </a:lnTo>
                    <a:lnTo>
                      <a:pt x="146043" y="1053048"/>
                    </a:lnTo>
                    <a:cubicBezTo>
                      <a:pt x="138647" y="1023830"/>
                      <a:pt x="132984" y="993922"/>
                      <a:pt x="129170" y="963438"/>
                    </a:cubicBezTo>
                    <a:lnTo>
                      <a:pt x="128677" y="955500"/>
                    </a:lnTo>
                    <a:lnTo>
                      <a:pt x="0" y="955500"/>
                    </a:lnTo>
                    <a:lnTo>
                      <a:pt x="0" y="785260"/>
                    </a:lnTo>
                    <a:lnTo>
                      <a:pt x="128814" y="785260"/>
                    </a:lnTo>
                    <a:lnTo>
                      <a:pt x="134981" y="739025"/>
                    </a:lnTo>
                    <a:cubicBezTo>
                      <a:pt x="138313" y="720372"/>
                      <a:pt x="142341" y="701961"/>
                      <a:pt x="147040" y="683819"/>
                    </a:cubicBezTo>
                    <a:lnTo>
                      <a:pt x="152622" y="665208"/>
                    </a:lnTo>
                    <a:lnTo>
                      <a:pt x="33680" y="615940"/>
                    </a:lnTo>
                    <a:lnTo>
                      <a:pt x="98828" y="458659"/>
                    </a:lnTo>
                    <a:lnTo>
                      <a:pt x="219054" y="508459"/>
                    </a:lnTo>
                    <a:lnTo>
                      <a:pt x="264199" y="435381"/>
                    </a:lnTo>
                    <a:lnTo>
                      <a:pt x="286732" y="407109"/>
                    </a:lnTo>
                    <a:lnTo>
                      <a:pt x="194740" y="315117"/>
                    </a:lnTo>
                    <a:lnTo>
                      <a:pt x="315118" y="194739"/>
                    </a:lnTo>
                    <a:lnTo>
                      <a:pt x="407197" y="286817"/>
                    </a:lnTo>
                    <a:lnTo>
                      <a:pt x="460791" y="248268"/>
                    </a:lnTo>
                    <a:lnTo>
                      <a:pt x="508858" y="220014"/>
                    </a:lnTo>
                    <a:lnTo>
                      <a:pt x="458661" y="98828"/>
                    </a:lnTo>
                    <a:lnTo>
                      <a:pt x="615942" y="33679"/>
                    </a:lnTo>
                    <a:lnTo>
                      <a:pt x="666597" y="155970"/>
                    </a:lnTo>
                    <a:lnTo>
                      <a:pt x="715891" y="143408"/>
                    </a:lnTo>
                    <a:lnTo>
                      <a:pt x="785261" y="13282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zh-CN" dirty="0">
                    <a:solidFill>
                      <a:prstClr val="white"/>
                    </a:solidFill>
                    <a:ea typeface="微软雅黑" panose="020B0503020204020204" pitchFamily="34" charset="-122"/>
                    <a:sym typeface="Arial" panose="020B0604020202020204" pitchFamily="34" charset="0"/>
                  </a:rPr>
                  <a:t>2</a:t>
                </a:r>
                <a:endParaRPr lang="zh-CN" altLang="en-US" dirty="0">
                  <a:solidFill>
                    <a:prstClr val="white"/>
                  </a:solidFill>
                  <a:ea typeface="微软雅黑" panose="020B0503020204020204" pitchFamily="34" charset="-122"/>
                  <a:sym typeface="Arial" panose="020B0604020202020204" pitchFamily="34" charset="0"/>
                </a:endParaRPr>
              </a:p>
            </p:txBody>
          </p:sp>
          <p:sp>
            <p:nvSpPr>
              <p:cNvPr id="28684" name="TextBox 14"/>
              <p:cNvSpPr txBox="1">
                <a:spLocks noChangeArrowheads="1"/>
              </p:cNvSpPr>
              <p:nvPr/>
            </p:nvSpPr>
            <p:spPr bwMode="auto">
              <a:xfrm>
                <a:off x="3276585" y="3214686"/>
                <a:ext cx="676275" cy="523220"/>
              </a:xfrm>
              <a:prstGeom prst="rect">
                <a:avLst/>
              </a:prstGeom>
              <a:noFill/>
              <a:ln w="9525">
                <a:noFill/>
                <a:miter lim="800000"/>
              </a:ln>
            </p:spPr>
            <p:txBody>
              <a:bodyPr>
                <a:spAutoFit/>
              </a:bodyPr>
              <a:lstStyle/>
              <a:p>
                <a:pPr eaLnBrk="1" hangingPunct="1"/>
                <a:endParaRPr lang="zh-CN" altLang="en-US" sz="2800" b="1">
                  <a:solidFill>
                    <a:schemeClr val="bg1"/>
                  </a:solidFill>
                  <a:latin typeface="微软雅黑" panose="020B0503020204020204" pitchFamily="34" charset="-122"/>
                  <a:ea typeface="微软雅黑" panose="020B0503020204020204" pitchFamily="34" charset="-122"/>
                </a:endParaRPr>
              </a:p>
            </p:txBody>
          </p:sp>
        </p:grpSp>
        <p:sp>
          <p:nvSpPr>
            <p:cNvPr id="28682" name="TextBox 16"/>
            <p:cNvSpPr txBox="1">
              <a:spLocks noChangeArrowheads="1"/>
            </p:cNvSpPr>
            <p:nvPr/>
          </p:nvSpPr>
          <p:spPr bwMode="auto">
            <a:xfrm>
              <a:off x="3881163" y="3143252"/>
              <a:ext cx="9436933" cy="831065"/>
            </a:xfrm>
            <a:prstGeom prst="rect">
              <a:avLst/>
            </a:prstGeom>
            <a:noFill/>
            <a:ln w="9525">
              <a:noFill/>
              <a:miter lim="800000"/>
            </a:ln>
          </p:spPr>
          <p:txBody>
            <a:bodyPr>
              <a:spAutoFit/>
            </a:bodyPr>
            <a:lstStyle/>
            <a:p>
              <a:pPr>
                <a:lnSpc>
                  <a:spcPct val="200000"/>
                </a:lnSpc>
              </a:pPr>
              <a:r>
                <a:rPr lang="zh-CN" altLang="en-US" sz="2400" b="1">
                  <a:solidFill>
                    <a:schemeClr val="bg1"/>
                  </a:solidFill>
                  <a:latin typeface="微软雅黑" panose="020B0503020204020204" pitchFamily="34" charset="-122"/>
                  <a:ea typeface="微软雅黑" panose="020B0503020204020204" pitchFamily="34" charset="-122"/>
                </a:rPr>
                <a:t>关于研发支出辅助账样式的问题</a:t>
              </a:r>
              <a:r>
                <a:rPr lang="en-US" altLang="zh-CN" sz="2400" b="1">
                  <a:solidFill>
                    <a:schemeClr val="bg1"/>
                  </a:solidFill>
                  <a:latin typeface="微软雅黑" panose="020B0503020204020204" pitchFamily="34" charset="-122"/>
                  <a:ea typeface="微软雅黑" panose="020B0503020204020204" pitchFamily="34" charset="-122"/>
                </a:rPr>
                <a:t>——</a:t>
              </a:r>
              <a:r>
                <a:rPr lang="zh-CN" altLang="en-US" sz="2400" b="1">
                  <a:solidFill>
                    <a:srgbClr val="FFFF00"/>
                  </a:solidFill>
                  <a:latin typeface="微软雅黑" panose="020B0503020204020204" pitchFamily="34" charset="-122"/>
                  <a:ea typeface="微软雅黑" panose="020B0503020204020204" pitchFamily="34" charset="-122"/>
                </a:rPr>
                <a:t>留存备查资料优化</a:t>
              </a:r>
              <a:endParaRPr lang="en-US" altLang="zh-CN" sz="2400" b="1">
                <a:solidFill>
                  <a:srgbClr val="FFFF00"/>
                </a:solidFill>
                <a:latin typeface="微软雅黑" panose="020B0503020204020204" pitchFamily="34" charset="-122"/>
                <a:ea typeface="微软雅黑" panose="020B0503020204020204" pitchFamily="34" charset="-122"/>
              </a:endParaRPr>
            </a:p>
          </p:txBody>
        </p:sp>
      </p:grpSp>
      <p:grpSp>
        <p:nvGrpSpPr>
          <p:cNvPr id="4" name="组合 49"/>
          <p:cNvGrpSpPr/>
          <p:nvPr/>
        </p:nvGrpSpPr>
        <p:grpSpPr bwMode="auto">
          <a:xfrm>
            <a:off x="1049338" y="1928813"/>
            <a:ext cx="10093325" cy="2439987"/>
            <a:chOff x="1284237" y="2214554"/>
            <a:chExt cx="10093412" cy="4018958"/>
          </a:xfrm>
        </p:grpSpPr>
        <p:grpSp>
          <p:nvGrpSpPr>
            <p:cNvPr id="5" name="组合 34"/>
            <p:cNvGrpSpPr/>
            <p:nvPr/>
          </p:nvGrpSpPr>
          <p:grpSpPr bwMode="auto">
            <a:xfrm>
              <a:off x="1506365" y="2280373"/>
              <a:ext cx="9577146" cy="3953139"/>
              <a:chOff x="1506365" y="1923183"/>
              <a:chExt cx="9577146" cy="3953139"/>
            </a:xfrm>
          </p:grpSpPr>
          <p:sp>
            <p:nvSpPr>
              <p:cNvPr id="28679" name="文本框 9"/>
              <p:cNvSpPr txBox="1">
                <a:spLocks noChangeArrowheads="1"/>
              </p:cNvSpPr>
              <p:nvPr/>
            </p:nvSpPr>
            <p:spPr bwMode="auto">
              <a:xfrm>
                <a:off x="2025620" y="2117739"/>
                <a:ext cx="4213256" cy="465643"/>
              </a:xfrm>
              <a:prstGeom prst="rect">
                <a:avLst/>
              </a:prstGeom>
              <a:noFill/>
              <a:ln w="9525">
                <a:noFill/>
                <a:miter lim="800000"/>
              </a:ln>
            </p:spPr>
            <p:txBody>
              <a:bodyPr>
                <a:spAutoFit/>
              </a:bodyPr>
              <a:lstStyle/>
              <a:p>
                <a:pPr eaLnBrk="1" hangingPunct="1">
                  <a:lnSpc>
                    <a:spcPct val="150000"/>
                  </a:lnSpc>
                </a:pPr>
                <a:endParaRPr lang="zh-CN" altLang="en-US" b="1">
                  <a:solidFill>
                    <a:schemeClr val="bg1"/>
                  </a:solidFill>
                  <a:latin typeface="等线 Light" pitchFamily="2" charset="-122"/>
                  <a:ea typeface="等线 Light" pitchFamily="2" charset="-122"/>
                </a:endParaRPr>
              </a:p>
            </p:txBody>
          </p:sp>
          <p:sp>
            <p:nvSpPr>
              <p:cNvPr id="28680" name="文本框 9"/>
              <p:cNvSpPr txBox="1">
                <a:spLocks noChangeArrowheads="1"/>
              </p:cNvSpPr>
              <p:nvPr/>
            </p:nvSpPr>
            <p:spPr bwMode="auto">
              <a:xfrm>
                <a:off x="1506365" y="1923183"/>
                <a:ext cx="9577146" cy="3953139"/>
              </a:xfrm>
              <a:prstGeom prst="rect">
                <a:avLst/>
              </a:prstGeom>
              <a:noFill/>
              <a:ln w="9525">
                <a:noFill/>
                <a:miter lim="800000"/>
              </a:ln>
            </p:spPr>
            <p:txBody>
              <a:bodyPr>
                <a:spAutoFit/>
              </a:bodyPr>
              <a:lstStyle/>
              <a:p>
                <a:pPr>
                  <a:lnSpc>
                    <a:spcPct val="150000"/>
                  </a:lnSpc>
                </a:pPr>
                <a:r>
                  <a:rPr lang="zh-CN" altLang="en-US" sz="2000">
                    <a:solidFill>
                      <a:schemeClr val="bg1"/>
                    </a:solidFill>
                  </a:rPr>
                  <a:t>       企业按照研发项目设置辅助账时，可以自主选择使用</a:t>
                </a:r>
                <a:r>
                  <a:rPr lang="en-US" altLang="zh-CN" sz="2000">
                    <a:solidFill>
                      <a:schemeClr val="bg1"/>
                    </a:solidFill>
                  </a:rPr>
                  <a:t>2015</a:t>
                </a:r>
                <a:r>
                  <a:rPr lang="zh-CN" altLang="en-US" sz="2000">
                    <a:solidFill>
                      <a:schemeClr val="bg1"/>
                    </a:solidFill>
                  </a:rPr>
                  <a:t>版研发支出辅助账样式，或者</a:t>
                </a:r>
                <a:r>
                  <a:rPr lang="en-US" altLang="zh-CN" sz="2000">
                    <a:solidFill>
                      <a:schemeClr val="bg1"/>
                    </a:solidFill>
                  </a:rPr>
                  <a:t>2021</a:t>
                </a:r>
                <a:r>
                  <a:rPr lang="zh-CN" altLang="en-US" sz="2000">
                    <a:solidFill>
                      <a:schemeClr val="bg1"/>
                    </a:solidFill>
                  </a:rPr>
                  <a:t>版研发支出辅助账样式，也可以参照上述样式</a:t>
                </a:r>
                <a:r>
                  <a:rPr lang="zh-CN" altLang="en-US" sz="2000">
                    <a:solidFill>
                      <a:srgbClr val="FFFF00"/>
                    </a:solidFill>
                  </a:rPr>
                  <a:t>自行设计</a:t>
                </a:r>
                <a:r>
                  <a:rPr lang="zh-CN" altLang="en-US" sz="2000">
                    <a:solidFill>
                      <a:schemeClr val="bg1"/>
                    </a:solidFill>
                  </a:rPr>
                  <a:t>研发支出辅助账样式。</a:t>
                </a:r>
                <a:br>
                  <a:rPr lang="zh-CN" altLang="en-US" sz="2000">
                    <a:solidFill>
                      <a:schemeClr val="bg1"/>
                    </a:solidFill>
                  </a:rPr>
                </a:br>
                <a:r>
                  <a:rPr lang="zh-CN" altLang="en-US" sz="2000">
                    <a:solidFill>
                      <a:schemeClr val="bg1"/>
                    </a:solidFill>
                  </a:rPr>
                  <a:t>　　企业自行设计的研发支出辅助账样式，应当包括</a:t>
                </a:r>
                <a:r>
                  <a:rPr lang="en-US" altLang="zh-CN" sz="2000">
                    <a:solidFill>
                      <a:schemeClr val="bg1"/>
                    </a:solidFill>
                  </a:rPr>
                  <a:t>2021</a:t>
                </a:r>
                <a:r>
                  <a:rPr lang="zh-CN" altLang="en-US" sz="2000">
                    <a:solidFill>
                      <a:schemeClr val="bg1"/>
                    </a:solidFill>
                  </a:rPr>
                  <a:t>版研发支出辅助账样式所列数据项，且逻辑关系一致，能准确归集允许加计扣除的研发费用。</a:t>
                </a:r>
                <a:endParaRPr lang="zh-CN" altLang="en-US" sz="2000" b="1">
                  <a:solidFill>
                    <a:schemeClr val="bg1"/>
                  </a:solidFill>
                  <a:latin typeface="微软雅黑" panose="020B0503020204020204" pitchFamily="34" charset="-122"/>
                  <a:ea typeface="微软雅黑" panose="020B0503020204020204" pitchFamily="34" charset="-122"/>
                </a:endParaRPr>
              </a:p>
            </p:txBody>
          </p:sp>
        </p:grpSp>
        <p:sp>
          <p:nvSpPr>
            <p:cNvPr id="11" name="Rectangle 24"/>
            <p:cNvSpPr/>
            <p:nvPr/>
          </p:nvSpPr>
          <p:spPr>
            <a:xfrm>
              <a:off x="1284237" y="2214554"/>
              <a:ext cx="10093412" cy="3916981"/>
            </a:xfrm>
            <a:prstGeom prst="rect">
              <a:avLst/>
            </a:prstGeom>
            <a:noFill/>
            <a:ln w="9525">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100">
                <a:latin typeface="微软雅黑" panose="020B0503020204020204" pitchFamily="34" charset="-122"/>
                <a:ea typeface="微软雅黑" panose="020B0503020204020204" pitchFamily="34" charset="-122"/>
              </a:endParaRPr>
            </a:p>
          </p:txBody>
        </p:sp>
      </p:grpSp>
      <p:sp>
        <p:nvSpPr>
          <p:cNvPr id="28676" name="矩形 11"/>
          <p:cNvSpPr>
            <a:spLocks noChangeArrowheads="1"/>
          </p:cNvSpPr>
          <p:nvPr/>
        </p:nvSpPr>
        <p:spPr bwMode="auto">
          <a:xfrm>
            <a:off x="8739188" y="4429125"/>
            <a:ext cx="2789237" cy="369888"/>
          </a:xfrm>
          <a:prstGeom prst="rect">
            <a:avLst/>
          </a:prstGeom>
          <a:noFill/>
          <a:ln w="9525">
            <a:noFill/>
            <a:miter lim="800000"/>
          </a:ln>
        </p:spPr>
        <p:txBody>
          <a:bodyPr wrap="none">
            <a:spAutoFit/>
          </a:bodyPr>
          <a:lstStyle/>
          <a:p>
            <a:r>
              <a:rPr lang="zh-CN" altLang="en-US" b="1">
                <a:solidFill>
                  <a:srgbClr val="FFFF00"/>
                </a:solidFill>
              </a:rPr>
              <a:t>适用于</a:t>
            </a:r>
            <a:r>
              <a:rPr lang="en-US" altLang="zh-CN" b="1">
                <a:solidFill>
                  <a:srgbClr val="FFFF00"/>
                </a:solidFill>
              </a:rPr>
              <a:t>2021</a:t>
            </a:r>
            <a:r>
              <a:rPr lang="zh-CN" altLang="en-US" b="1">
                <a:solidFill>
                  <a:srgbClr val="FFFF00"/>
                </a:solidFill>
              </a:rPr>
              <a:t>年及以后年度</a:t>
            </a:r>
            <a:endParaRPr lang="zh-CN" altLang="en-US" b="1">
              <a:solidFill>
                <a:srgbClr val="FFFF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8676"/>
                                        </p:tgtEl>
                                        <p:attrNameLst>
                                          <p:attrName>style.visibility</p:attrName>
                                        </p:attrNameLst>
                                      </p:cBhvr>
                                      <p:to>
                                        <p:strVal val="visible"/>
                                      </p:to>
                                    </p:set>
                                    <p:animEffect transition="in" filter="blinds(horizontal)">
                                      <p:cBhvr>
                                        <p:cTn id="10" dur="500"/>
                                        <p:tgtEl>
                                          <p:spTgt spid="286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7"/>
          <p:cNvGrpSpPr/>
          <p:nvPr/>
        </p:nvGrpSpPr>
        <p:grpSpPr bwMode="auto">
          <a:xfrm>
            <a:off x="952500" y="969963"/>
            <a:ext cx="10144125" cy="744537"/>
            <a:chOff x="3173075" y="3143248"/>
            <a:chExt cx="10145021" cy="744549"/>
          </a:xfrm>
        </p:grpSpPr>
        <p:grpSp>
          <p:nvGrpSpPr>
            <p:cNvPr id="3" name="组合 15"/>
            <p:cNvGrpSpPr/>
            <p:nvPr/>
          </p:nvGrpSpPr>
          <p:grpSpPr bwMode="auto">
            <a:xfrm>
              <a:off x="3173075" y="3214686"/>
              <a:ext cx="779785" cy="673111"/>
              <a:chOff x="3173075" y="3214686"/>
              <a:chExt cx="779785" cy="673111"/>
            </a:xfrm>
          </p:grpSpPr>
          <p:sp>
            <p:nvSpPr>
              <p:cNvPr id="9" name="任意多边形 8"/>
              <p:cNvSpPr/>
              <p:nvPr/>
            </p:nvSpPr>
            <p:spPr>
              <a:xfrm>
                <a:off x="3173075" y="3244849"/>
                <a:ext cx="684274" cy="642948"/>
              </a:xfrm>
              <a:custGeom>
                <a:avLst/>
                <a:gdLst>
                  <a:gd name="connsiteX0" fmla="*/ 870381 w 1740762"/>
                  <a:gd name="connsiteY0" fmla="*/ 422211 h 1740760"/>
                  <a:gd name="connsiteX1" fmla="*/ 422212 w 1740762"/>
                  <a:gd name="connsiteY1" fmla="*/ 870380 h 1740760"/>
                  <a:gd name="connsiteX2" fmla="*/ 870381 w 1740762"/>
                  <a:gd name="connsiteY2" fmla="*/ 1318549 h 1740760"/>
                  <a:gd name="connsiteX3" fmla="*/ 1318550 w 1740762"/>
                  <a:gd name="connsiteY3" fmla="*/ 870380 h 1740760"/>
                  <a:gd name="connsiteX4" fmla="*/ 870381 w 1740762"/>
                  <a:gd name="connsiteY4" fmla="*/ 422211 h 1740760"/>
                  <a:gd name="connsiteX5" fmla="*/ 785261 w 1740762"/>
                  <a:gd name="connsiteY5" fmla="*/ 0 h 1740760"/>
                  <a:gd name="connsiteX6" fmla="*/ 955501 w 1740762"/>
                  <a:gd name="connsiteY6" fmla="*/ 0 h 1740760"/>
                  <a:gd name="connsiteX7" fmla="*/ 955501 w 1740762"/>
                  <a:gd name="connsiteY7" fmla="*/ 134329 h 1740760"/>
                  <a:gd name="connsiteX8" fmla="*/ 1014988 w 1740762"/>
                  <a:gd name="connsiteY8" fmla="*/ 143408 h 1740760"/>
                  <a:gd name="connsiteX9" fmla="*/ 1073317 w 1740762"/>
                  <a:gd name="connsiteY9" fmla="*/ 158020 h 1740760"/>
                  <a:gd name="connsiteX10" fmla="*/ 1124821 w 1740762"/>
                  <a:gd name="connsiteY10" fmla="*/ 33680 h 1740760"/>
                  <a:gd name="connsiteX11" fmla="*/ 1282102 w 1740762"/>
                  <a:gd name="connsiteY11" fmla="*/ 98828 h 1740760"/>
                  <a:gd name="connsiteX12" fmla="*/ 1229998 w 1740762"/>
                  <a:gd name="connsiteY12" fmla="*/ 224619 h 1740760"/>
                  <a:gd name="connsiteX13" fmla="*/ 1250218 w 1740762"/>
                  <a:gd name="connsiteY13" fmla="*/ 235760 h 1740760"/>
                  <a:gd name="connsiteX14" fmla="*/ 1327066 w 1740762"/>
                  <a:gd name="connsiteY14" fmla="*/ 289364 h 1740760"/>
                  <a:gd name="connsiteX15" fmla="*/ 1329143 w 1740762"/>
                  <a:gd name="connsiteY15" fmla="*/ 291241 h 1740760"/>
                  <a:gd name="connsiteX16" fmla="*/ 1425645 w 1740762"/>
                  <a:gd name="connsiteY16" fmla="*/ 194739 h 1740760"/>
                  <a:gd name="connsiteX17" fmla="*/ 1546022 w 1740762"/>
                  <a:gd name="connsiteY17" fmla="*/ 315117 h 1740760"/>
                  <a:gd name="connsiteX18" fmla="*/ 1448558 w 1740762"/>
                  <a:gd name="connsiteY18" fmla="*/ 412582 h 1740760"/>
                  <a:gd name="connsiteX19" fmla="*/ 1457388 w 1740762"/>
                  <a:gd name="connsiteY19" fmla="*/ 422838 h 1740760"/>
                  <a:gd name="connsiteX20" fmla="*/ 1514167 w 1740762"/>
                  <a:gd name="connsiteY20" fmla="*/ 511583 h 1740760"/>
                  <a:gd name="connsiteX21" fmla="*/ 1641935 w 1740762"/>
                  <a:gd name="connsiteY21" fmla="*/ 458659 h 1740760"/>
                  <a:gd name="connsiteX22" fmla="*/ 1707082 w 1740762"/>
                  <a:gd name="connsiteY22" fmla="*/ 615941 h 1740760"/>
                  <a:gd name="connsiteX23" fmla="*/ 1579247 w 1740762"/>
                  <a:gd name="connsiteY23" fmla="*/ 668892 h 1740760"/>
                  <a:gd name="connsiteX24" fmla="*/ 1584835 w 1740762"/>
                  <a:gd name="connsiteY24" fmla="*/ 687711 h 1740760"/>
                  <a:gd name="connsiteX25" fmla="*/ 1601709 w 1740762"/>
                  <a:gd name="connsiteY25" fmla="*/ 777321 h 1740760"/>
                  <a:gd name="connsiteX26" fmla="*/ 1602202 w 1740762"/>
                  <a:gd name="connsiteY26" fmla="*/ 785260 h 1740760"/>
                  <a:gd name="connsiteX27" fmla="*/ 1740762 w 1740762"/>
                  <a:gd name="connsiteY27" fmla="*/ 785260 h 1740760"/>
                  <a:gd name="connsiteX28" fmla="*/ 1740762 w 1740762"/>
                  <a:gd name="connsiteY28" fmla="*/ 955500 h 1740760"/>
                  <a:gd name="connsiteX29" fmla="*/ 1602244 w 1740762"/>
                  <a:gd name="connsiteY29" fmla="*/ 955500 h 1740760"/>
                  <a:gd name="connsiteX30" fmla="*/ 1592412 w 1740762"/>
                  <a:gd name="connsiteY30" fmla="*/ 1019928 h 1740760"/>
                  <a:gd name="connsiteX31" fmla="*/ 1579385 w 1740762"/>
                  <a:gd name="connsiteY31" fmla="*/ 1071925 h 1740760"/>
                  <a:gd name="connsiteX32" fmla="*/ 1707082 w 1740762"/>
                  <a:gd name="connsiteY32" fmla="*/ 1124819 h 1740760"/>
                  <a:gd name="connsiteX33" fmla="*/ 1641935 w 1740762"/>
                  <a:gd name="connsiteY33" fmla="*/ 1282101 h 1740760"/>
                  <a:gd name="connsiteX34" fmla="*/ 1514336 w 1740762"/>
                  <a:gd name="connsiteY34" fmla="*/ 1229247 h 1740760"/>
                  <a:gd name="connsiteX35" fmla="*/ 1500059 w 1740762"/>
                  <a:gd name="connsiteY35" fmla="*/ 1255158 h 1740760"/>
                  <a:gd name="connsiteX36" fmla="*/ 1448892 w 1740762"/>
                  <a:gd name="connsiteY36" fmla="*/ 1328512 h 1740760"/>
                  <a:gd name="connsiteX37" fmla="*/ 1546022 w 1740762"/>
                  <a:gd name="connsiteY37" fmla="*/ 1425643 h 1740760"/>
                  <a:gd name="connsiteX38" fmla="*/ 1425645 w 1740762"/>
                  <a:gd name="connsiteY38" fmla="*/ 1546021 h 1740760"/>
                  <a:gd name="connsiteX39" fmla="*/ 1328549 w 1740762"/>
                  <a:gd name="connsiteY39" fmla="*/ 1448925 h 1740760"/>
                  <a:gd name="connsiteX40" fmla="*/ 1312981 w 1740762"/>
                  <a:gd name="connsiteY40" fmla="*/ 1462328 h 1740760"/>
                  <a:gd name="connsiteX41" fmla="*/ 1229762 w 1740762"/>
                  <a:gd name="connsiteY41" fmla="*/ 1515571 h 1740760"/>
                  <a:gd name="connsiteX42" fmla="*/ 1282102 w 1740762"/>
                  <a:gd name="connsiteY42" fmla="*/ 1641932 h 1740760"/>
                  <a:gd name="connsiteX43" fmla="*/ 1124821 w 1740762"/>
                  <a:gd name="connsiteY43" fmla="*/ 1707080 h 1740760"/>
                  <a:gd name="connsiteX44" fmla="*/ 1073151 w 1740762"/>
                  <a:gd name="connsiteY44" fmla="*/ 1582339 h 1740760"/>
                  <a:gd name="connsiteX45" fmla="*/ 1048108 w 1740762"/>
                  <a:gd name="connsiteY45" fmla="*/ 1589775 h 1740760"/>
                  <a:gd name="connsiteX46" fmla="*/ 958498 w 1740762"/>
                  <a:gd name="connsiteY46" fmla="*/ 1606649 h 1740760"/>
                  <a:gd name="connsiteX47" fmla="*/ 955501 w 1740762"/>
                  <a:gd name="connsiteY47" fmla="*/ 1606835 h 1740760"/>
                  <a:gd name="connsiteX48" fmla="*/ 955501 w 1740762"/>
                  <a:gd name="connsiteY48" fmla="*/ 1740760 h 1740760"/>
                  <a:gd name="connsiteX49" fmla="*/ 785261 w 1740762"/>
                  <a:gd name="connsiteY49" fmla="*/ 1740760 h 1740760"/>
                  <a:gd name="connsiteX50" fmla="*/ 785261 w 1740762"/>
                  <a:gd name="connsiteY50" fmla="*/ 1607939 h 1740760"/>
                  <a:gd name="connsiteX51" fmla="*/ 715891 w 1740762"/>
                  <a:gd name="connsiteY51" fmla="*/ 1597352 h 1740760"/>
                  <a:gd name="connsiteX52" fmla="*/ 666516 w 1740762"/>
                  <a:gd name="connsiteY52" fmla="*/ 1584982 h 1740760"/>
                  <a:gd name="connsiteX53" fmla="*/ 615942 w 1740762"/>
                  <a:gd name="connsiteY53" fmla="*/ 1707080 h 1740760"/>
                  <a:gd name="connsiteX54" fmla="*/ 458661 w 1740762"/>
                  <a:gd name="connsiteY54" fmla="*/ 1641932 h 1740760"/>
                  <a:gd name="connsiteX55" fmla="*/ 508928 w 1740762"/>
                  <a:gd name="connsiteY55" fmla="*/ 1520575 h 1740760"/>
                  <a:gd name="connsiteX56" fmla="*/ 480660 w 1740762"/>
                  <a:gd name="connsiteY56" fmla="*/ 1504999 h 1740760"/>
                  <a:gd name="connsiteX57" fmla="*/ 407307 w 1740762"/>
                  <a:gd name="connsiteY57" fmla="*/ 1453832 h 1740760"/>
                  <a:gd name="connsiteX58" fmla="*/ 315118 w 1740762"/>
                  <a:gd name="connsiteY58" fmla="*/ 1546021 h 1740760"/>
                  <a:gd name="connsiteX59" fmla="*/ 194740 w 1740762"/>
                  <a:gd name="connsiteY59" fmla="*/ 1425643 h 1740760"/>
                  <a:gd name="connsiteX60" fmla="*/ 286894 w 1740762"/>
                  <a:gd name="connsiteY60" fmla="*/ 1333489 h 1740760"/>
                  <a:gd name="connsiteX61" fmla="*/ 273491 w 1740762"/>
                  <a:gd name="connsiteY61" fmla="*/ 1317922 h 1740760"/>
                  <a:gd name="connsiteX62" fmla="*/ 218783 w 1740762"/>
                  <a:gd name="connsiteY62" fmla="*/ 1232414 h 1740760"/>
                  <a:gd name="connsiteX63" fmla="*/ 98828 w 1740762"/>
                  <a:gd name="connsiteY63" fmla="*/ 1282101 h 1740760"/>
                  <a:gd name="connsiteX64" fmla="*/ 33680 w 1740762"/>
                  <a:gd name="connsiteY64" fmla="*/ 1124819 h 1740760"/>
                  <a:gd name="connsiteX65" fmla="*/ 152714 w 1740762"/>
                  <a:gd name="connsiteY65" fmla="*/ 1075514 h 1740760"/>
                  <a:gd name="connsiteX66" fmla="*/ 146043 w 1740762"/>
                  <a:gd name="connsiteY66" fmla="*/ 1053048 h 1740760"/>
                  <a:gd name="connsiteX67" fmla="*/ 129170 w 1740762"/>
                  <a:gd name="connsiteY67" fmla="*/ 963438 h 1740760"/>
                  <a:gd name="connsiteX68" fmla="*/ 128677 w 1740762"/>
                  <a:gd name="connsiteY68" fmla="*/ 955500 h 1740760"/>
                  <a:gd name="connsiteX69" fmla="*/ 0 w 1740762"/>
                  <a:gd name="connsiteY69" fmla="*/ 955500 h 1740760"/>
                  <a:gd name="connsiteX70" fmla="*/ 0 w 1740762"/>
                  <a:gd name="connsiteY70" fmla="*/ 785260 h 1740760"/>
                  <a:gd name="connsiteX71" fmla="*/ 128814 w 1740762"/>
                  <a:gd name="connsiteY71" fmla="*/ 785260 h 1740760"/>
                  <a:gd name="connsiteX72" fmla="*/ 134981 w 1740762"/>
                  <a:gd name="connsiteY72" fmla="*/ 739025 h 1740760"/>
                  <a:gd name="connsiteX73" fmla="*/ 147040 w 1740762"/>
                  <a:gd name="connsiteY73" fmla="*/ 683819 h 1740760"/>
                  <a:gd name="connsiteX74" fmla="*/ 152622 w 1740762"/>
                  <a:gd name="connsiteY74" fmla="*/ 665208 h 1740760"/>
                  <a:gd name="connsiteX75" fmla="*/ 33680 w 1740762"/>
                  <a:gd name="connsiteY75" fmla="*/ 615940 h 1740760"/>
                  <a:gd name="connsiteX76" fmla="*/ 98828 w 1740762"/>
                  <a:gd name="connsiteY76" fmla="*/ 458659 h 1740760"/>
                  <a:gd name="connsiteX77" fmla="*/ 219054 w 1740762"/>
                  <a:gd name="connsiteY77" fmla="*/ 508459 h 1740760"/>
                  <a:gd name="connsiteX78" fmla="*/ 264199 w 1740762"/>
                  <a:gd name="connsiteY78" fmla="*/ 435381 h 1740760"/>
                  <a:gd name="connsiteX79" fmla="*/ 286732 w 1740762"/>
                  <a:gd name="connsiteY79" fmla="*/ 407109 h 1740760"/>
                  <a:gd name="connsiteX80" fmla="*/ 194740 w 1740762"/>
                  <a:gd name="connsiteY80" fmla="*/ 315117 h 1740760"/>
                  <a:gd name="connsiteX81" fmla="*/ 315118 w 1740762"/>
                  <a:gd name="connsiteY81" fmla="*/ 194739 h 1740760"/>
                  <a:gd name="connsiteX82" fmla="*/ 407197 w 1740762"/>
                  <a:gd name="connsiteY82" fmla="*/ 286817 h 1740760"/>
                  <a:gd name="connsiteX83" fmla="*/ 460791 w 1740762"/>
                  <a:gd name="connsiteY83" fmla="*/ 248268 h 1740760"/>
                  <a:gd name="connsiteX84" fmla="*/ 508858 w 1740762"/>
                  <a:gd name="connsiteY84" fmla="*/ 220014 h 1740760"/>
                  <a:gd name="connsiteX85" fmla="*/ 458661 w 1740762"/>
                  <a:gd name="connsiteY85" fmla="*/ 98828 h 1740760"/>
                  <a:gd name="connsiteX86" fmla="*/ 615942 w 1740762"/>
                  <a:gd name="connsiteY86" fmla="*/ 33679 h 1740760"/>
                  <a:gd name="connsiteX87" fmla="*/ 666597 w 1740762"/>
                  <a:gd name="connsiteY87" fmla="*/ 155970 h 1740760"/>
                  <a:gd name="connsiteX88" fmla="*/ 715891 w 1740762"/>
                  <a:gd name="connsiteY88" fmla="*/ 143408 h 1740760"/>
                  <a:gd name="connsiteX89" fmla="*/ 785261 w 1740762"/>
                  <a:gd name="connsiteY89" fmla="*/ 132820 h 1740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40762" h="1740760">
                    <a:moveTo>
                      <a:pt x="870381" y="422211"/>
                    </a:moveTo>
                    <a:cubicBezTo>
                      <a:pt x="622864" y="422211"/>
                      <a:pt x="422212" y="622863"/>
                      <a:pt x="422212" y="870380"/>
                    </a:cubicBezTo>
                    <a:cubicBezTo>
                      <a:pt x="422212" y="1117897"/>
                      <a:pt x="622864" y="1318549"/>
                      <a:pt x="870381" y="1318549"/>
                    </a:cubicBezTo>
                    <a:cubicBezTo>
                      <a:pt x="1117898" y="1318549"/>
                      <a:pt x="1318550" y="1117897"/>
                      <a:pt x="1318550" y="870380"/>
                    </a:cubicBezTo>
                    <a:cubicBezTo>
                      <a:pt x="1318550" y="622863"/>
                      <a:pt x="1117898" y="422211"/>
                      <a:pt x="870381" y="422211"/>
                    </a:cubicBezTo>
                    <a:close/>
                    <a:moveTo>
                      <a:pt x="785261" y="0"/>
                    </a:moveTo>
                    <a:lnTo>
                      <a:pt x="955501" y="0"/>
                    </a:lnTo>
                    <a:lnTo>
                      <a:pt x="955501" y="134329"/>
                    </a:lnTo>
                    <a:lnTo>
                      <a:pt x="1014988" y="143408"/>
                    </a:lnTo>
                    <a:lnTo>
                      <a:pt x="1073317" y="158020"/>
                    </a:lnTo>
                    <a:lnTo>
                      <a:pt x="1124821" y="33680"/>
                    </a:lnTo>
                    <a:lnTo>
                      <a:pt x="1282102" y="98828"/>
                    </a:lnTo>
                    <a:lnTo>
                      <a:pt x="1229998" y="224619"/>
                    </a:lnTo>
                    <a:lnTo>
                      <a:pt x="1250218" y="235760"/>
                    </a:lnTo>
                    <a:cubicBezTo>
                      <a:pt x="1276992" y="252029"/>
                      <a:pt x="1302655" y="269943"/>
                      <a:pt x="1327066" y="289364"/>
                    </a:cubicBezTo>
                    <a:lnTo>
                      <a:pt x="1329143" y="291241"/>
                    </a:lnTo>
                    <a:lnTo>
                      <a:pt x="1425645" y="194739"/>
                    </a:lnTo>
                    <a:lnTo>
                      <a:pt x="1546022" y="315117"/>
                    </a:lnTo>
                    <a:lnTo>
                      <a:pt x="1448558" y="412582"/>
                    </a:lnTo>
                    <a:lnTo>
                      <a:pt x="1457388" y="422838"/>
                    </a:lnTo>
                    <a:lnTo>
                      <a:pt x="1514167" y="511583"/>
                    </a:lnTo>
                    <a:lnTo>
                      <a:pt x="1641935" y="458659"/>
                    </a:lnTo>
                    <a:lnTo>
                      <a:pt x="1707082" y="615941"/>
                    </a:lnTo>
                    <a:lnTo>
                      <a:pt x="1579247" y="668892"/>
                    </a:lnTo>
                    <a:lnTo>
                      <a:pt x="1584835" y="687711"/>
                    </a:lnTo>
                    <a:cubicBezTo>
                      <a:pt x="1592232" y="716929"/>
                      <a:pt x="1597895" y="746838"/>
                      <a:pt x="1601709" y="777321"/>
                    </a:cubicBezTo>
                    <a:lnTo>
                      <a:pt x="1602202" y="785260"/>
                    </a:lnTo>
                    <a:lnTo>
                      <a:pt x="1740762" y="785260"/>
                    </a:lnTo>
                    <a:lnTo>
                      <a:pt x="1740762" y="955500"/>
                    </a:lnTo>
                    <a:lnTo>
                      <a:pt x="1602244" y="955500"/>
                    </a:lnTo>
                    <a:lnTo>
                      <a:pt x="1592412" y="1019928"/>
                    </a:lnTo>
                    <a:lnTo>
                      <a:pt x="1579385" y="1071925"/>
                    </a:lnTo>
                    <a:lnTo>
                      <a:pt x="1707082" y="1124819"/>
                    </a:lnTo>
                    <a:lnTo>
                      <a:pt x="1641935" y="1282101"/>
                    </a:lnTo>
                    <a:lnTo>
                      <a:pt x="1514336" y="1229247"/>
                    </a:lnTo>
                    <a:lnTo>
                      <a:pt x="1500059" y="1255158"/>
                    </a:lnTo>
                    <a:lnTo>
                      <a:pt x="1448892" y="1328512"/>
                    </a:lnTo>
                    <a:lnTo>
                      <a:pt x="1546022" y="1425643"/>
                    </a:lnTo>
                    <a:lnTo>
                      <a:pt x="1425645" y="1546021"/>
                    </a:lnTo>
                    <a:lnTo>
                      <a:pt x="1328549" y="1448925"/>
                    </a:lnTo>
                    <a:lnTo>
                      <a:pt x="1312981" y="1462328"/>
                    </a:lnTo>
                    <a:lnTo>
                      <a:pt x="1229762" y="1515571"/>
                    </a:lnTo>
                    <a:lnTo>
                      <a:pt x="1282102" y="1641932"/>
                    </a:lnTo>
                    <a:lnTo>
                      <a:pt x="1124821" y="1707080"/>
                    </a:lnTo>
                    <a:lnTo>
                      <a:pt x="1073151" y="1582339"/>
                    </a:lnTo>
                    <a:lnTo>
                      <a:pt x="1048108" y="1589775"/>
                    </a:lnTo>
                    <a:cubicBezTo>
                      <a:pt x="1018890" y="1597172"/>
                      <a:pt x="988981" y="1602835"/>
                      <a:pt x="958498" y="1606649"/>
                    </a:cubicBezTo>
                    <a:lnTo>
                      <a:pt x="955501" y="1606835"/>
                    </a:lnTo>
                    <a:lnTo>
                      <a:pt x="955501" y="1740760"/>
                    </a:lnTo>
                    <a:lnTo>
                      <a:pt x="785261" y="1740760"/>
                    </a:lnTo>
                    <a:lnTo>
                      <a:pt x="785261" y="1607939"/>
                    </a:lnTo>
                    <a:lnTo>
                      <a:pt x="715891" y="1597352"/>
                    </a:lnTo>
                    <a:lnTo>
                      <a:pt x="666516" y="1584982"/>
                    </a:lnTo>
                    <a:lnTo>
                      <a:pt x="615942" y="1707080"/>
                    </a:lnTo>
                    <a:lnTo>
                      <a:pt x="458661" y="1641932"/>
                    </a:lnTo>
                    <a:lnTo>
                      <a:pt x="508928" y="1520575"/>
                    </a:lnTo>
                    <a:lnTo>
                      <a:pt x="480660" y="1504999"/>
                    </a:lnTo>
                    <a:lnTo>
                      <a:pt x="407307" y="1453832"/>
                    </a:lnTo>
                    <a:lnTo>
                      <a:pt x="315118" y="1546021"/>
                    </a:lnTo>
                    <a:lnTo>
                      <a:pt x="194740" y="1425643"/>
                    </a:lnTo>
                    <a:lnTo>
                      <a:pt x="286894" y="1333489"/>
                    </a:lnTo>
                    <a:lnTo>
                      <a:pt x="273491" y="1317922"/>
                    </a:lnTo>
                    <a:lnTo>
                      <a:pt x="218783" y="1232414"/>
                    </a:lnTo>
                    <a:lnTo>
                      <a:pt x="98828" y="1282101"/>
                    </a:lnTo>
                    <a:lnTo>
                      <a:pt x="33680" y="1124819"/>
                    </a:lnTo>
                    <a:lnTo>
                      <a:pt x="152714" y="1075514"/>
                    </a:lnTo>
                    <a:lnTo>
                      <a:pt x="146043" y="1053048"/>
                    </a:lnTo>
                    <a:cubicBezTo>
                      <a:pt x="138647" y="1023830"/>
                      <a:pt x="132984" y="993922"/>
                      <a:pt x="129170" y="963438"/>
                    </a:cubicBezTo>
                    <a:lnTo>
                      <a:pt x="128677" y="955500"/>
                    </a:lnTo>
                    <a:lnTo>
                      <a:pt x="0" y="955500"/>
                    </a:lnTo>
                    <a:lnTo>
                      <a:pt x="0" y="785260"/>
                    </a:lnTo>
                    <a:lnTo>
                      <a:pt x="128814" y="785260"/>
                    </a:lnTo>
                    <a:lnTo>
                      <a:pt x="134981" y="739025"/>
                    </a:lnTo>
                    <a:cubicBezTo>
                      <a:pt x="138313" y="720372"/>
                      <a:pt x="142341" y="701961"/>
                      <a:pt x="147040" y="683819"/>
                    </a:cubicBezTo>
                    <a:lnTo>
                      <a:pt x="152622" y="665208"/>
                    </a:lnTo>
                    <a:lnTo>
                      <a:pt x="33680" y="615940"/>
                    </a:lnTo>
                    <a:lnTo>
                      <a:pt x="98828" y="458659"/>
                    </a:lnTo>
                    <a:lnTo>
                      <a:pt x="219054" y="508459"/>
                    </a:lnTo>
                    <a:lnTo>
                      <a:pt x="264199" y="435381"/>
                    </a:lnTo>
                    <a:lnTo>
                      <a:pt x="286732" y="407109"/>
                    </a:lnTo>
                    <a:lnTo>
                      <a:pt x="194740" y="315117"/>
                    </a:lnTo>
                    <a:lnTo>
                      <a:pt x="315118" y="194739"/>
                    </a:lnTo>
                    <a:lnTo>
                      <a:pt x="407197" y="286817"/>
                    </a:lnTo>
                    <a:lnTo>
                      <a:pt x="460791" y="248268"/>
                    </a:lnTo>
                    <a:lnTo>
                      <a:pt x="508858" y="220014"/>
                    </a:lnTo>
                    <a:lnTo>
                      <a:pt x="458661" y="98828"/>
                    </a:lnTo>
                    <a:lnTo>
                      <a:pt x="615942" y="33679"/>
                    </a:lnTo>
                    <a:lnTo>
                      <a:pt x="666597" y="155970"/>
                    </a:lnTo>
                    <a:lnTo>
                      <a:pt x="715891" y="143408"/>
                    </a:lnTo>
                    <a:lnTo>
                      <a:pt x="785261" y="13282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zh-CN" dirty="0">
                    <a:solidFill>
                      <a:prstClr val="white"/>
                    </a:solidFill>
                    <a:ea typeface="微软雅黑" panose="020B0503020204020204" pitchFamily="34" charset="-122"/>
                    <a:sym typeface="Arial" panose="020B0604020202020204" pitchFamily="34" charset="0"/>
                  </a:rPr>
                  <a:t>3</a:t>
                </a:r>
                <a:endParaRPr lang="zh-CN" altLang="en-US" dirty="0">
                  <a:solidFill>
                    <a:prstClr val="white"/>
                  </a:solidFill>
                  <a:ea typeface="微软雅黑" panose="020B0503020204020204" pitchFamily="34" charset="-122"/>
                  <a:sym typeface="Arial" panose="020B0604020202020204" pitchFamily="34" charset="0"/>
                </a:endParaRPr>
              </a:p>
            </p:txBody>
          </p:sp>
          <p:sp>
            <p:nvSpPr>
              <p:cNvPr id="29708" name="TextBox 14"/>
              <p:cNvSpPr txBox="1">
                <a:spLocks noChangeArrowheads="1"/>
              </p:cNvSpPr>
              <p:nvPr/>
            </p:nvSpPr>
            <p:spPr bwMode="auto">
              <a:xfrm>
                <a:off x="3276585" y="3214686"/>
                <a:ext cx="676275" cy="523220"/>
              </a:xfrm>
              <a:prstGeom prst="rect">
                <a:avLst/>
              </a:prstGeom>
              <a:noFill/>
              <a:ln w="9525">
                <a:noFill/>
                <a:miter lim="800000"/>
              </a:ln>
            </p:spPr>
            <p:txBody>
              <a:bodyPr>
                <a:spAutoFit/>
              </a:bodyPr>
              <a:lstStyle/>
              <a:p>
                <a:pPr eaLnBrk="1" hangingPunct="1"/>
                <a:endParaRPr lang="zh-CN" altLang="en-US" sz="2800" b="1">
                  <a:solidFill>
                    <a:schemeClr val="bg1"/>
                  </a:solidFill>
                  <a:latin typeface="微软雅黑" panose="020B0503020204020204" pitchFamily="34" charset="-122"/>
                  <a:ea typeface="微软雅黑" panose="020B0503020204020204" pitchFamily="34" charset="-122"/>
                </a:endParaRPr>
              </a:p>
            </p:txBody>
          </p:sp>
        </p:grpSp>
        <p:sp>
          <p:nvSpPr>
            <p:cNvPr id="29706" name="TextBox 16"/>
            <p:cNvSpPr txBox="1">
              <a:spLocks noChangeArrowheads="1"/>
            </p:cNvSpPr>
            <p:nvPr/>
          </p:nvSpPr>
          <p:spPr bwMode="auto">
            <a:xfrm>
              <a:off x="3881163" y="3143248"/>
              <a:ext cx="9436933" cy="615089"/>
            </a:xfrm>
            <a:prstGeom prst="rect">
              <a:avLst/>
            </a:prstGeom>
            <a:noFill/>
            <a:ln w="9525">
              <a:noFill/>
              <a:miter lim="800000"/>
            </a:ln>
          </p:spPr>
          <p:txBody>
            <a:bodyPr>
              <a:spAutoFit/>
            </a:bodyPr>
            <a:lstStyle/>
            <a:p>
              <a:pPr>
                <a:lnSpc>
                  <a:spcPct val="200000"/>
                </a:lnSpc>
              </a:pPr>
              <a:r>
                <a:rPr lang="zh-CN" altLang="en-US" sz="2000" b="1">
                  <a:solidFill>
                    <a:schemeClr val="bg1"/>
                  </a:solidFill>
                  <a:latin typeface="微软雅黑" panose="020B0503020204020204" pitchFamily="34" charset="-122"/>
                  <a:ea typeface="微软雅黑" panose="020B0503020204020204" pitchFamily="34" charset="-122"/>
                </a:rPr>
                <a:t>关于其他相关费用限额计算的问题</a:t>
              </a:r>
              <a:r>
                <a:rPr lang="en-US" altLang="zh-CN" sz="2000" b="1">
                  <a:solidFill>
                    <a:schemeClr val="bg1"/>
                  </a:solidFill>
                  <a:latin typeface="微软雅黑" panose="020B0503020204020204" pitchFamily="34" charset="-122"/>
                  <a:ea typeface="微软雅黑" panose="020B0503020204020204" pitchFamily="34" charset="-122"/>
                </a:rPr>
                <a:t>——</a:t>
              </a:r>
              <a:r>
                <a:rPr lang="zh-CN" altLang="en-US" sz="2000" b="1">
                  <a:solidFill>
                    <a:srgbClr val="FFFF00"/>
                  </a:solidFill>
                  <a:latin typeface="微软雅黑" panose="020B0503020204020204" pitchFamily="34" charset="-122"/>
                  <a:ea typeface="微软雅黑" panose="020B0503020204020204" pitchFamily="34" charset="-122"/>
                </a:rPr>
                <a:t>其他相关费用限额计算变化</a:t>
              </a:r>
              <a:endParaRPr lang="en-US" altLang="zh-CN" sz="2000" b="1">
                <a:solidFill>
                  <a:srgbClr val="FFFF00"/>
                </a:solidFill>
                <a:latin typeface="微软雅黑" panose="020B0503020204020204" pitchFamily="34" charset="-122"/>
                <a:ea typeface="微软雅黑" panose="020B0503020204020204" pitchFamily="34" charset="-122"/>
              </a:endParaRPr>
            </a:p>
          </p:txBody>
        </p:sp>
      </p:grpSp>
      <p:grpSp>
        <p:nvGrpSpPr>
          <p:cNvPr id="4" name="组合 49"/>
          <p:cNvGrpSpPr/>
          <p:nvPr/>
        </p:nvGrpSpPr>
        <p:grpSpPr bwMode="auto">
          <a:xfrm>
            <a:off x="1049338" y="1928813"/>
            <a:ext cx="10093325" cy="2917507"/>
            <a:chOff x="1284237" y="2214554"/>
            <a:chExt cx="10093412" cy="3916378"/>
          </a:xfrm>
        </p:grpSpPr>
        <p:grpSp>
          <p:nvGrpSpPr>
            <p:cNvPr id="5" name="组合 34"/>
            <p:cNvGrpSpPr/>
            <p:nvPr/>
          </p:nvGrpSpPr>
          <p:grpSpPr bwMode="auto">
            <a:xfrm>
              <a:off x="1506365" y="2280373"/>
              <a:ext cx="9577146" cy="2982333"/>
              <a:chOff x="1506365" y="1923183"/>
              <a:chExt cx="9577146" cy="2982333"/>
            </a:xfrm>
          </p:grpSpPr>
          <p:sp>
            <p:nvSpPr>
              <p:cNvPr id="29703" name="文本框 9"/>
              <p:cNvSpPr txBox="1">
                <a:spLocks noChangeArrowheads="1"/>
              </p:cNvSpPr>
              <p:nvPr/>
            </p:nvSpPr>
            <p:spPr bwMode="auto">
              <a:xfrm>
                <a:off x="2025620" y="2117739"/>
                <a:ext cx="4213256" cy="465643"/>
              </a:xfrm>
              <a:prstGeom prst="rect">
                <a:avLst/>
              </a:prstGeom>
              <a:noFill/>
              <a:ln w="9525">
                <a:noFill/>
                <a:miter lim="800000"/>
              </a:ln>
            </p:spPr>
            <p:txBody>
              <a:bodyPr>
                <a:spAutoFit/>
              </a:bodyPr>
              <a:lstStyle/>
              <a:p>
                <a:pPr eaLnBrk="1" hangingPunct="1">
                  <a:lnSpc>
                    <a:spcPct val="150000"/>
                  </a:lnSpc>
                </a:pPr>
                <a:endParaRPr lang="zh-CN" altLang="en-US" b="1">
                  <a:solidFill>
                    <a:schemeClr val="bg1"/>
                  </a:solidFill>
                  <a:latin typeface="等线 Light" pitchFamily="2" charset="-122"/>
                  <a:ea typeface="等线 Light" pitchFamily="2" charset="-122"/>
                </a:endParaRPr>
              </a:p>
            </p:txBody>
          </p:sp>
          <p:sp>
            <p:nvSpPr>
              <p:cNvPr id="29704" name="文本框 9"/>
              <p:cNvSpPr txBox="1">
                <a:spLocks noChangeArrowheads="1"/>
              </p:cNvSpPr>
              <p:nvPr/>
            </p:nvSpPr>
            <p:spPr bwMode="auto">
              <a:xfrm>
                <a:off x="1506365" y="1923183"/>
                <a:ext cx="9577146" cy="2982333"/>
              </a:xfrm>
              <a:prstGeom prst="rect">
                <a:avLst/>
              </a:prstGeom>
              <a:noFill/>
              <a:ln w="9525">
                <a:noFill/>
                <a:miter lim="800000"/>
              </a:ln>
            </p:spPr>
            <p:txBody>
              <a:bodyPr>
                <a:spAutoFit/>
              </a:bodyPr>
              <a:lstStyle/>
              <a:p>
                <a:pPr>
                  <a:lnSpc>
                    <a:spcPct val="150000"/>
                  </a:lnSpc>
                </a:pPr>
                <a:r>
                  <a:rPr lang="zh-CN" altLang="en-US" dirty="0">
                    <a:solidFill>
                      <a:schemeClr val="bg1"/>
                    </a:solidFill>
                  </a:rPr>
                  <a:t>    </a:t>
                </a:r>
                <a:r>
                  <a:rPr lang="zh-CN" altLang="en-US" dirty="0" smtClean="0">
                    <a:solidFill>
                      <a:schemeClr val="bg1"/>
                    </a:solidFill>
                  </a:rPr>
                  <a:t>企业</a:t>
                </a:r>
                <a:r>
                  <a:rPr lang="zh-CN" altLang="en-US" dirty="0">
                    <a:solidFill>
                      <a:schemeClr val="bg1"/>
                    </a:solidFill>
                  </a:rPr>
                  <a:t>在一个纳税年度内同时开展多项研发活动的，由原来按照每一研发项目分别计算“其他相关费用”限额，改为</a:t>
                </a:r>
                <a:r>
                  <a:rPr lang="zh-CN" altLang="en-US" b="1" dirty="0">
                    <a:solidFill>
                      <a:schemeClr val="bg1"/>
                    </a:solidFill>
                    <a:ea typeface="微软雅黑" panose="020B0503020204020204" pitchFamily="34" charset="-122"/>
                  </a:rPr>
                  <a:t>统一计算全部研发项目“其他相关费用”限额。</a:t>
                </a:r>
                <a:br>
                  <a:rPr lang="zh-CN" altLang="en-US" dirty="0">
                    <a:solidFill>
                      <a:schemeClr val="bg1"/>
                    </a:solidFill>
                  </a:rPr>
                </a:br>
                <a:r>
                  <a:rPr lang="zh-CN" altLang="en-US" dirty="0">
                    <a:solidFill>
                      <a:schemeClr val="bg1"/>
                    </a:solidFill>
                  </a:rPr>
                  <a:t>    </a:t>
                </a:r>
                <a:r>
                  <a:rPr lang="zh-CN" altLang="en-US" dirty="0" smtClean="0">
                    <a:solidFill>
                      <a:schemeClr val="bg1"/>
                    </a:solidFill>
                  </a:rPr>
                  <a:t>企业</a:t>
                </a:r>
                <a:r>
                  <a:rPr lang="zh-CN" altLang="en-US" dirty="0">
                    <a:solidFill>
                      <a:schemeClr val="bg1"/>
                    </a:solidFill>
                  </a:rPr>
                  <a:t>按照以下公式计算</a:t>
                </a:r>
                <a:r>
                  <a:rPr lang="en-US" altLang="zh-CN" dirty="0">
                    <a:solidFill>
                      <a:schemeClr val="bg1"/>
                    </a:solidFill>
                  </a:rPr>
                  <a:t>《</a:t>
                </a:r>
                <a:r>
                  <a:rPr lang="zh-CN" altLang="en-US" dirty="0">
                    <a:solidFill>
                      <a:schemeClr val="bg1"/>
                    </a:solidFill>
                  </a:rPr>
                  <a:t>财政部 国家税务总局 科技部关于完善研究开发费用税前加计扣除政策的通知</a:t>
                </a:r>
                <a:r>
                  <a:rPr lang="en-US" altLang="zh-CN" dirty="0">
                    <a:solidFill>
                      <a:schemeClr val="bg1"/>
                    </a:solidFill>
                  </a:rPr>
                  <a:t>》(</a:t>
                </a:r>
                <a:r>
                  <a:rPr lang="zh-CN" altLang="en-US" dirty="0">
                    <a:solidFill>
                      <a:schemeClr val="bg1"/>
                    </a:solidFill>
                  </a:rPr>
                  <a:t>财税</a:t>
                </a:r>
                <a:r>
                  <a:rPr lang="en-US" altLang="zh-CN" dirty="0">
                    <a:solidFill>
                      <a:schemeClr val="bg1"/>
                    </a:solidFill>
                  </a:rPr>
                  <a:t>〔2015〕119</a:t>
                </a:r>
                <a:r>
                  <a:rPr lang="zh-CN" altLang="en-US" dirty="0">
                    <a:solidFill>
                      <a:schemeClr val="bg1"/>
                    </a:solidFill>
                  </a:rPr>
                  <a:t>号</a:t>
                </a:r>
                <a:r>
                  <a:rPr lang="en-US" altLang="zh-CN" dirty="0">
                    <a:solidFill>
                      <a:schemeClr val="bg1"/>
                    </a:solidFill>
                  </a:rPr>
                  <a:t>)</a:t>
                </a:r>
                <a:r>
                  <a:rPr lang="zh-CN" altLang="en-US" dirty="0">
                    <a:solidFill>
                      <a:schemeClr val="bg1"/>
                    </a:solidFill>
                  </a:rPr>
                  <a:t>第一条第</a:t>
                </a:r>
                <a:r>
                  <a:rPr lang="en-US" altLang="zh-CN" dirty="0">
                    <a:solidFill>
                      <a:schemeClr val="bg1"/>
                    </a:solidFill>
                  </a:rPr>
                  <a:t>(</a:t>
                </a:r>
                <a:r>
                  <a:rPr lang="zh-CN" altLang="en-US" dirty="0">
                    <a:solidFill>
                      <a:schemeClr val="bg1"/>
                    </a:solidFill>
                  </a:rPr>
                  <a:t>一</a:t>
                </a:r>
                <a:r>
                  <a:rPr lang="en-US" altLang="zh-CN" dirty="0">
                    <a:solidFill>
                      <a:schemeClr val="bg1"/>
                    </a:solidFill>
                  </a:rPr>
                  <a:t>)</a:t>
                </a:r>
                <a:r>
                  <a:rPr lang="zh-CN" altLang="en-US" dirty="0">
                    <a:solidFill>
                      <a:schemeClr val="bg1"/>
                    </a:solidFill>
                  </a:rPr>
                  <a:t>项“允许加计扣除的研发费用”第</a:t>
                </a:r>
                <a:r>
                  <a:rPr lang="en-US" altLang="zh-CN" dirty="0">
                    <a:solidFill>
                      <a:schemeClr val="bg1"/>
                    </a:solidFill>
                  </a:rPr>
                  <a:t>6</a:t>
                </a:r>
                <a:r>
                  <a:rPr lang="zh-CN" altLang="en-US" dirty="0">
                    <a:solidFill>
                      <a:schemeClr val="bg1"/>
                    </a:solidFill>
                  </a:rPr>
                  <a:t>目规定的“其他相关费用”的限额，其中资本化项目发生的费用在形成无形资产的年度统一纳入计算</a:t>
                </a:r>
                <a:br>
                  <a:rPr lang="zh-CN" altLang="en-US" dirty="0">
                    <a:solidFill>
                      <a:schemeClr val="bg1"/>
                    </a:solidFill>
                  </a:rPr>
                </a:br>
                <a:r>
                  <a:rPr lang="zh-CN" altLang="en-US" dirty="0">
                    <a:solidFill>
                      <a:schemeClr val="bg1"/>
                    </a:solidFill>
                  </a:rPr>
                  <a:t>　</a:t>
                </a:r>
                <a:r>
                  <a:rPr lang="zh-CN" altLang="en-US" b="1" dirty="0" smtClean="0">
                    <a:solidFill>
                      <a:schemeClr val="bg1"/>
                    </a:solidFill>
                    <a:ea typeface="微软雅黑" panose="020B0503020204020204" pitchFamily="34" charset="-122"/>
                  </a:rPr>
                  <a:t>全部</a:t>
                </a:r>
                <a:r>
                  <a:rPr lang="zh-CN" altLang="en-US" b="1" dirty="0">
                    <a:solidFill>
                      <a:schemeClr val="bg1"/>
                    </a:solidFill>
                    <a:ea typeface="微软雅黑" panose="020B0503020204020204" pitchFamily="34" charset="-122"/>
                  </a:rPr>
                  <a:t>研发项目的其他相关费用限额</a:t>
                </a:r>
                <a:r>
                  <a:rPr lang="en-US" altLang="zh-CN" b="1" dirty="0">
                    <a:solidFill>
                      <a:schemeClr val="bg1"/>
                    </a:solidFill>
                    <a:ea typeface="微软雅黑" panose="020B0503020204020204" pitchFamily="34" charset="-122"/>
                  </a:rPr>
                  <a:t>=</a:t>
                </a:r>
                <a:r>
                  <a:rPr lang="zh-CN" altLang="en-US" b="1" dirty="0">
                    <a:solidFill>
                      <a:schemeClr val="bg1"/>
                    </a:solidFill>
                    <a:ea typeface="微软雅黑" panose="020B0503020204020204" pitchFamily="34" charset="-122"/>
                  </a:rPr>
                  <a:t>全部研发项目的人员人工等五项费用之和</a:t>
                </a:r>
                <a:r>
                  <a:rPr lang="en-US" altLang="zh-CN" b="1" dirty="0">
                    <a:solidFill>
                      <a:schemeClr val="bg1"/>
                    </a:solidFill>
                    <a:ea typeface="微软雅黑" panose="020B0503020204020204" pitchFamily="34" charset="-122"/>
                  </a:rPr>
                  <a:t>×10%/(1-10%)</a:t>
                </a:r>
                <a:endParaRPr lang="zh-CN" altLang="en-US" b="1" dirty="0">
                  <a:solidFill>
                    <a:schemeClr val="bg1"/>
                  </a:solidFill>
                  <a:latin typeface="微软雅黑" panose="020B0503020204020204" pitchFamily="34" charset="-122"/>
                  <a:ea typeface="微软雅黑" panose="020B0503020204020204" pitchFamily="34" charset="-122"/>
                </a:endParaRPr>
              </a:p>
            </p:txBody>
          </p:sp>
        </p:grpSp>
        <p:sp>
          <p:nvSpPr>
            <p:cNvPr id="11" name="Rectangle 24"/>
            <p:cNvSpPr/>
            <p:nvPr/>
          </p:nvSpPr>
          <p:spPr>
            <a:xfrm>
              <a:off x="1284237" y="2214554"/>
              <a:ext cx="10093412" cy="3916378"/>
            </a:xfrm>
            <a:prstGeom prst="rect">
              <a:avLst/>
            </a:prstGeom>
            <a:noFill/>
            <a:ln w="9525">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100">
                <a:latin typeface="微软雅黑" panose="020B0503020204020204" pitchFamily="34" charset="-122"/>
                <a:ea typeface="微软雅黑" panose="020B0503020204020204" pitchFamily="34" charset="-122"/>
              </a:endParaRPr>
            </a:p>
          </p:txBody>
        </p:sp>
      </p:grpSp>
      <p:sp>
        <p:nvSpPr>
          <p:cNvPr id="29700" name="矩形 11"/>
          <p:cNvSpPr>
            <a:spLocks noChangeArrowheads="1"/>
          </p:cNvSpPr>
          <p:nvPr/>
        </p:nvSpPr>
        <p:spPr bwMode="auto">
          <a:xfrm>
            <a:off x="8382000" y="5079683"/>
            <a:ext cx="2789238" cy="369887"/>
          </a:xfrm>
          <a:prstGeom prst="rect">
            <a:avLst/>
          </a:prstGeom>
          <a:noFill/>
          <a:ln w="9525">
            <a:noFill/>
            <a:miter lim="800000"/>
          </a:ln>
        </p:spPr>
        <p:txBody>
          <a:bodyPr wrap="none">
            <a:spAutoFit/>
          </a:bodyPr>
          <a:lstStyle/>
          <a:p>
            <a:r>
              <a:rPr lang="zh-CN" altLang="en-US" b="1" dirty="0">
                <a:solidFill>
                  <a:srgbClr val="FFFF00"/>
                </a:solidFill>
              </a:rPr>
              <a:t>适用于</a:t>
            </a:r>
            <a:r>
              <a:rPr lang="en-US" altLang="zh-CN" b="1" dirty="0">
                <a:solidFill>
                  <a:srgbClr val="FFFF00"/>
                </a:solidFill>
              </a:rPr>
              <a:t>2021</a:t>
            </a:r>
            <a:r>
              <a:rPr lang="zh-CN" altLang="en-US" b="1" dirty="0">
                <a:solidFill>
                  <a:srgbClr val="FFFF00"/>
                </a:solidFill>
              </a:rPr>
              <a:t>年及以后年度</a:t>
            </a:r>
            <a:endParaRPr lang="zh-CN" altLang="en-US" b="1" dirty="0">
              <a:solidFill>
                <a:srgbClr val="FFFF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9700"/>
                                        </p:tgtEl>
                                        <p:attrNameLst>
                                          <p:attrName>style.visibility</p:attrName>
                                        </p:attrNameLst>
                                      </p:cBhvr>
                                      <p:to>
                                        <p:strVal val="visible"/>
                                      </p:to>
                                    </p:set>
                                    <p:animEffect transition="in" filter="blinds(horizontal)">
                                      <p:cBhvr>
                                        <p:cTn id="10" dur="500"/>
                                        <p:tgtEl>
                                          <p:spTgt spid="297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7"/>
          <p:cNvGrpSpPr/>
          <p:nvPr/>
        </p:nvGrpSpPr>
        <p:grpSpPr bwMode="auto">
          <a:xfrm>
            <a:off x="982663" y="969963"/>
            <a:ext cx="10113962" cy="714375"/>
            <a:chOff x="3203278" y="3143251"/>
            <a:chExt cx="10114818" cy="714379"/>
          </a:xfrm>
        </p:grpSpPr>
        <p:grpSp>
          <p:nvGrpSpPr>
            <p:cNvPr id="3" name="组合 15"/>
            <p:cNvGrpSpPr/>
            <p:nvPr/>
          </p:nvGrpSpPr>
          <p:grpSpPr bwMode="auto">
            <a:xfrm>
              <a:off x="3203278" y="3214686"/>
              <a:ext cx="749582" cy="642944"/>
              <a:chOff x="3203278" y="3214686"/>
              <a:chExt cx="749582" cy="642944"/>
            </a:xfrm>
          </p:grpSpPr>
          <p:sp>
            <p:nvSpPr>
              <p:cNvPr id="9" name="任意多边形 8"/>
              <p:cNvSpPr/>
              <p:nvPr/>
            </p:nvSpPr>
            <p:spPr>
              <a:xfrm>
                <a:off x="3203278" y="3316289"/>
                <a:ext cx="684270" cy="541341"/>
              </a:xfrm>
              <a:custGeom>
                <a:avLst/>
                <a:gdLst>
                  <a:gd name="connsiteX0" fmla="*/ 870381 w 1740762"/>
                  <a:gd name="connsiteY0" fmla="*/ 422211 h 1740760"/>
                  <a:gd name="connsiteX1" fmla="*/ 422212 w 1740762"/>
                  <a:gd name="connsiteY1" fmla="*/ 870380 h 1740760"/>
                  <a:gd name="connsiteX2" fmla="*/ 870381 w 1740762"/>
                  <a:gd name="connsiteY2" fmla="*/ 1318549 h 1740760"/>
                  <a:gd name="connsiteX3" fmla="*/ 1318550 w 1740762"/>
                  <a:gd name="connsiteY3" fmla="*/ 870380 h 1740760"/>
                  <a:gd name="connsiteX4" fmla="*/ 870381 w 1740762"/>
                  <a:gd name="connsiteY4" fmla="*/ 422211 h 1740760"/>
                  <a:gd name="connsiteX5" fmla="*/ 785261 w 1740762"/>
                  <a:gd name="connsiteY5" fmla="*/ 0 h 1740760"/>
                  <a:gd name="connsiteX6" fmla="*/ 955501 w 1740762"/>
                  <a:gd name="connsiteY6" fmla="*/ 0 h 1740760"/>
                  <a:gd name="connsiteX7" fmla="*/ 955501 w 1740762"/>
                  <a:gd name="connsiteY7" fmla="*/ 134329 h 1740760"/>
                  <a:gd name="connsiteX8" fmla="*/ 1014988 w 1740762"/>
                  <a:gd name="connsiteY8" fmla="*/ 143408 h 1740760"/>
                  <a:gd name="connsiteX9" fmla="*/ 1073317 w 1740762"/>
                  <a:gd name="connsiteY9" fmla="*/ 158020 h 1740760"/>
                  <a:gd name="connsiteX10" fmla="*/ 1124821 w 1740762"/>
                  <a:gd name="connsiteY10" fmla="*/ 33680 h 1740760"/>
                  <a:gd name="connsiteX11" fmla="*/ 1282102 w 1740762"/>
                  <a:gd name="connsiteY11" fmla="*/ 98828 h 1740760"/>
                  <a:gd name="connsiteX12" fmla="*/ 1229998 w 1740762"/>
                  <a:gd name="connsiteY12" fmla="*/ 224619 h 1740760"/>
                  <a:gd name="connsiteX13" fmla="*/ 1250218 w 1740762"/>
                  <a:gd name="connsiteY13" fmla="*/ 235760 h 1740760"/>
                  <a:gd name="connsiteX14" fmla="*/ 1327066 w 1740762"/>
                  <a:gd name="connsiteY14" fmla="*/ 289364 h 1740760"/>
                  <a:gd name="connsiteX15" fmla="*/ 1329143 w 1740762"/>
                  <a:gd name="connsiteY15" fmla="*/ 291241 h 1740760"/>
                  <a:gd name="connsiteX16" fmla="*/ 1425645 w 1740762"/>
                  <a:gd name="connsiteY16" fmla="*/ 194739 h 1740760"/>
                  <a:gd name="connsiteX17" fmla="*/ 1546022 w 1740762"/>
                  <a:gd name="connsiteY17" fmla="*/ 315117 h 1740760"/>
                  <a:gd name="connsiteX18" fmla="*/ 1448558 w 1740762"/>
                  <a:gd name="connsiteY18" fmla="*/ 412582 h 1740760"/>
                  <a:gd name="connsiteX19" fmla="*/ 1457388 w 1740762"/>
                  <a:gd name="connsiteY19" fmla="*/ 422838 h 1740760"/>
                  <a:gd name="connsiteX20" fmla="*/ 1514167 w 1740762"/>
                  <a:gd name="connsiteY20" fmla="*/ 511583 h 1740760"/>
                  <a:gd name="connsiteX21" fmla="*/ 1641935 w 1740762"/>
                  <a:gd name="connsiteY21" fmla="*/ 458659 h 1740760"/>
                  <a:gd name="connsiteX22" fmla="*/ 1707082 w 1740762"/>
                  <a:gd name="connsiteY22" fmla="*/ 615941 h 1740760"/>
                  <a:gd name="connsiteX23" fmla="*/ 1579247 w 1740762"/>
                  <a:gd name="connsiteY23" fmla="*/ 668892 h 1740760"/>
                  <a:gd name="connsiteX24" fmla="*/ 1584835 w 1740762"/>
                  <a:gd name="connsiteY24" fmla="*/ 687711 h 1740760"/>
                  <a:gd name="connsiteX25" fmla="*/ 1601709 w 1740762"/>
                  <a:gd name="connsiteY25" fmla="*/ 777321 h 1740760"/>
                  <a:gd name="connsiteX26" fmla="*/ 1602202 w 1740762"/>
                  <a:gd name="connsiteY26" fmla="*/ 785260 h 1740760"/>
                  <a:gd name="connsiteX27" fmla="*/ 1740762 w 1740762"/>
                  <a:gd name="connsiteY27" fmla="*/ 785260 h 1740760"/>
                  <a:gd name="connsiteX28" fmla="*/ 1740762 w 1740762"/>
                  <a:gd name="connsiteY28" fmla="*/ 955500 h 1740760"/>
                  <a:gd name="connsiteX29" fmla="*/ 1602244 w 1740762"/>
                  <a:gd name="connsiteY29" fmla="*/ 955500 h 1740760"/>
                  <a:gd name="connsiteX30" fmla="*/ 1592412 w 1740762"/>
                  <a:gd name="connsiteY30" fmla="*/ 1019928 h 1740760"/>
                  <a:gd name="connsiteX31" fmla="*/ 1579385 w 1740762"/>
                  <a:gd name="connsiteY31" fmla="*/ 1071925 h 1740760"/>
                  <a:gd name="connsiteX32" fmla="*/ 1707082 w 1740762"/>
                  <a:gd name="connsiteY32" fmla="*/ 1124819 h 1740760"/>
                  <a:gd name="connsiteX33" fmla="*/ 1641935 w 1740762"/>
                  <a:gd name="connsiteY33" fmla="*/ 1282101 h 1740760"/>
                  <a:gd name="connsiteX34" fmla="*/ 1514336 w 1740762"/>
                  <a:gd name="connsiteY34" fmla="*/ 1229247 h 1740760"/>
                  <a:gd name="connsiteX35" fmla="*/ 1500059 w 1740762"/>
                  <a:gd name="connsiteY35" fmla="*/ 1255158 h 1740760"/>
                  <a:gd name="connsiteX36" fmla="*/ 1448892 w 1740762"/>
                  <a:gd name="connsiteY36" fmla="*/ 1328512 h 1740760"/>
                  <a:gd name="connsiteX37" fmla="*/ 1546022 w 1740762"/>
                  <a:gd name="connsiteY37" fmla="*/ 1425643 h 1740760"/>
                  <a:gd name="connsiteX38" fmla="*/ 1425645 w 1740762"/>
                  <a:gd name="connsiteY38" fmla="*/ 1546021 h 1740760"/>
                  <a:gd name="connsiteX39" fmla="*/ 1328549 w 1740762"/>
                  <a:gd name="connsiteY39" fmla="*/ 1448925 h 1740760"/>
                  <a:gd name="connsiteX40" fmla="*/ 1312981 w 1740762"/>
                  <a:gd name="connsiteY40" fmla="*/ 1462328 h 1740760"/>
                  <a:gd name="connsiteX41" fmla="*/ 1229762 w 1740762"/>
                  <a:gd name="connsiteY41" fmla="*/ 1515571 h 1740760"/>
                  <a:gd name="connsiteX42" fmla="*/ 1282102 w 1740762"/>
                  <a:gd name="connsiteY42" fmla="*/ 1641932 h 1740760"/>
                  <a:gd name="connsiteX43" fmla="*/ 1124821 w 1740762"/>
                  <a:gd name="connsiteY43" fmla="*/ 1707080 h 1740760"/>
                  <a:gd name="connsiteX44" fmla="*/ 1073151 w 1740762"/>
                  <a:gd name="connsiteY44" fmla="*/ 1582339 h 1740760"/>
                  <a:gd name="connsiteX45" fmla="*/ 1048108 w 1740762"/>
                  <a:gd name="connsiteY45" fmla="*/ 1589775 h 1740760"/>
                  <a:gd name="connsiteX46" fmla="*/ 958498 w 1740762"/>
                  <a:gd name="connsiteY46" fmla="*/ 1606649 h 1740760"/>
                  <a:gd name="connsiteX47" fmla="*/ 955501 w 1740762"/>
                  <a:gd name="connsiteY47" fmla="*/ 1606835 h 1740760"/>
                  <a:gd name="connsiteX48" fmla="*/ 955501 w 1740762"/>
                  <a:gd name="connsiteY48" fmla="*/ 1740760 h 1740760"/>
                  <a:gd name="connsiteX49" fmla="*/ 785261 w 1740762"/>
                  <a:gd name="connsiteY49" fmla="*/ 1740760 h 1740760"/>
                  <a:gd name="connsiteX50" fmla="*/ 785261 w 1740762"/>
                  <a:gd name="connsiteY50" fmla="*/ 1607939 h 1740760"/>
                  <a:gd name="connsiteX51" fmla="*/ 715891 w 1740762"/>
                  <a:gd name="connsiteY51" fmla="*/ 1597352 h 1740760"/>
                  <a:gd name="connsiteX52" fmla="*/ 666516 w 1740762"/>
                  <a:gd name="connsiteY52" fmla="*/ 1584982 h 1740760"/>
                  <a:gd name="connsiteX53" fmla="*/ 615942 w 1740762"/>
                  <a:gd name="connsiteY53" fmla="*/ 1707080 h 1740760"/>
                  <a:gd name="connsiteX54" fmla="*/ 458661 w 1740762"/>
                  <a:gd name="connsiteY54" fmla="*/ 1641932 h 1740760"/>
                  <a:gd name="connsiteX55" fmla="*/ 508928 w 1740762"/>
                  <a:gd name="connsiteY55" fmla="*/ 1520575 h 1740760"/>
                  <a:gd name="connsiteX56" fmla="*/ 480660 w 1740762"/>
                  <a:gd name="connsiteY56" fmla="*/ 1504999 h 1740760"/>
                  <a:gd name="connsiteX57" fmla="*/ 407307 w 1740762"/>
                  <a:gd name="connsiteY57" fmla="*/ 1453832 h 1740760"/>
                  <a:gd name="connsiteX58" fmla="*/ 315118 w 1740762"/>
                  <a:gd name="connsiteY58" fmla="*/ 1546021 h 1740760"/>
                  <a:gd name="connsiteX59" fmla="*/ 194740 w 1740762"/>
                  <a:gd name="connsiteY59" fmla="*/ 1425643 h 1740760"/>
                  <a:gd name="connsiteX60" fmla="*/ 286894 w 1740762"/>
                  <a:gd name="connsiteY60" fmla="*/ 1333489 h 1740760"/>
                  <a:gd name="connsiteX61" fmla="*/ 273491 w 1740762"/>
                  <a:gd name="connsiteY61" fmla="*/ 1317922 h 1740760"/>
                  <a:gd name="connsiteX62" fmla="*/ 218783 w 1740762"/>
                  <a:gd name="connsiteY62" fmla="*/ 1232414 h 1740760"/>
                  <a:gd name="connsiteX63" fmla="*/ 98828 w 1740762"/>
                  <a:gd name="connsiteY63" fmla="*/ 1282101 h 1740760"/>
                  <a:gd name="connsiteX64" fmla="*/ 33680 w 1740762"/>
                  <a:gd name="connsiteY64" fmla="*/ 1124819 h 1740760"/>
                  <a:gd name="connsiteX65" fmla="*/ 152714 w 1740762"/>
                  <a:gd name="connsiteY65" fmla="*/ 1075514 h 1740760"/>
                  <a:gd name="connsiteX66" fmla="*/ 146043 w 1740762"/>
                  <a:gd name="connsiteY66" fmla="*/ 1053048 h 1740760"/>
                  <a:gd name="connsiteX67" fmla="*/ 129170 w 1740762"/>
                  <a:gd name="connsiteY67" fmla="*/ 963438 h 1740760"/>
                  <a:gd name="connsiteX68" fmla="*/ 128677 w 1740762"/>
                  <a:gd name="connsiteY68" fmla="*/ 955500 h 1740760"/>
                  <a:gd name="connsiteX69" fmla="*/ 0 w 1740762"/>
                  <a:gd name="connsiteY69" fmla="*/ 955500 h 1740760"/>
                  <a:gd name="connsiteX70" fmla="*/ 0 w 1740762"/>
                  <a:gd name="connsiteY70" fmla="*/ 785260 h 1740760"/>
                  <a:gd name="connsiteX71" fmla="*/ 128814 w 1740762"/>
                  <a:gd name="connsiteY71" fmla="*/ 785260 h 1740760"/>
                  <a:gd name="connsiteX72" fmla="*/ 134981 w 1740762"/>
                  <a:gd name="connsiteY72" fmla="*/ 739025 h 1740760"/>
                  <a:gd name="connsiteX73" fmla="*/ 147040 w 1740762"/>
                  <a:gd name="connsiteY73" fmla="*/ 683819 h 1740760"/>
                  <a:gd name="connsiteX74" fmla="*/ 152622 w 1740762"/>
                  <a:gd name="connsiteY74" fmla="*/ 665208 h 1740760"/>
                  <a:gd name="connsiteX75" fmla="*/ 33680 w 1740762"/>
                  <a:gd name="connsiteY75" fmla="*/ 615940 h 1740760"/>
                  <a:gd name="connsiteX76" fmla="*/ 98828 w 1740762"/>
                  <a:gd name="connsiteY76" fmla="*/ 458659 h 1740760"/>
                  <a:gd name="connsiteX77" fmla="*/ 219054 w 1740762"/>
                  <a:gd name="connsiteY77" fmla="*/ 508459 h 1740760"/>
                  <a:gd name="connsiteX78" fmla="*/ 264199 w 1740762"/>
                  <a:gd name="connsiteY78" fmla="*/ 435381 h 1740760"/>
                  <a:gd name="connsiteX79" fmla="*/ 286732 w 1740762"/>
                  <a:gd name="connsiteY79" fmla="*/ 407109 h 1740760"/>
                  <a:gd name="connsiteX80" fmla="*/ 194740 w 1740762"/>
                  <a:gd name="connsiteY80" fmla="*/ 315117 h 1740760"/>
                  <a:gd name="connsiteX81" fmla="*/ 315118 w 1740762"/>
                  <a:gd name="connsiteY81" fmla="*/ 194739 h 1740760"/>
                  <a:gd name="connsiteX82" fmla="*/ 407197 w 1740762"/>
                  <a:gd name="connsiteY82" fmla="*/ 286817 h 1740760"/>
                  <a:gd name="connsiteX83" fmla="*/ 460791 w 1740762"/>
                  <a:gd name="connsiteY83" fmla="*/ 248268 h 1740760"/>
                  <a:gd name="connsiteX84" fmla="*/ 508858 w 1740762"/>
                  <a:gd name="connsiteY84" fmla="*/ 220014 h 1740760"/>
                  <a:gd name="connsiteX85" fmla="*/ 458661 w 1740762"/>
                  <a:gd name="connsiteY85" fmla="*/ 98828 h 1740760"/>
                  <a:gd name="connsiteX86" fmla="*/ 615942 w 1740762"/>
                  <a:gd name="connsiteY86" fmla="*/ 33679 h 1740760"/>
                  <a:gd name="connsiteX87" fmla="*/ 666597 w 1740762"/>
                  <a:gd name="connsiteY87" fmla="*/ 155970 h 1740760"/>
                  <a:gd name="connsiteX88" fmla="*/ 715891 w 1740762"/>
                  <a:gd name="connsiteY88" fmla="*/ 143408 h 1740760"/>
                  <a:gd name="connsiteX89" fmla="*/ 785261 w 1740762"/>
                  <a:gd name="connsiteY89" fmla="*/ 132820 h 1740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40762" h="1740760">
                    <a:moveTo>
                      <a:pt x="870381" y="422211"/>
                    </a:moveTo>
                    <a:cubicBezTo>
                      <a:pt x="622864" y="422211"/>
                      <a:pt x="422212" y="622863"/>
                      <a:pt x="422212" y="870380"/>
                    </a:cubicBezTo>
                    <a:cubicBezTo>
                      <a:pt x="422212" y="1117897"/>
                      <a:pt x="622864" y="1318549"/>
                      <a:pt x="870381" y="1318549"/>
                    </a:cubicBezTo>
                    <a:cubicBezTo>
                      <a:pt x="1117898" y="1318549"/>
                      <a:pt x="1318550" y="1117897"/>
                      <a:pt x="1318550" y="870380"/>
                    </a:cubicBezTo>
                    <a:cubicBezTo>
                      <a:pt x="1318550" y="622863"/>
                      <a:pt x="1117898" y="422211"/>
                      <a:pt x="870381" y="422211"/>
                    </a:cubicBezTo>
                    <a:close/>
                    <a:moveTo>
                      <a:pt x="785261" y="0"/>
                    </a:moveTo>
                    <a:lnTo>
                      <a:pt x="955501" y="0"/>
                    </a:lnTo>
                    <a:lnTo>
                      <a:pt x="955501" y="134329"/>
                    </a:lnTo>
                    <a:lnTo>
                      <a:pt x="1014988" y="143408"/>
                    </a:lnTo>
                    <a:lnTo>
                      <a:pt x="1073317" y="158020"/>
                    </a:lnTo>
                    <a:lnTo>
                      <a:pt x="1124821" y="33680"/>
                    </a:lnTo>
                    <a:lnTo>
                      <a:pt x="1282102" y="98828"/>
                    </a:lnTo>
                    <a:lnTo>
                      <a:pt x="1229998" y="224619"/>
                    </a:lnTo>
                    <a:lnTo>
                      <a:pt x="1250218" y="235760"/>
                    </a:lnTo>
                    <a:cubicBezTo>
                      <a:pt x="1276992" y="252029"/>
                      <a:pt x="1302655" y="269943"/>
                      <a:pt x="1327066" y="289364"/>
                    </a:cubicBezTo>
                    <a:lnTo>
                      <a:pt x="1329143" y="291241"/>
                    </a:lnTo>
                    <a:lnTo>
                      <a:pt x="1425645" y="194739"/>
                    </a:lnTo>
                    <a:lnTo>
                      <a:pt x="1546022" y="315117"/>
                    </a:lnTo>
                    <a:lnTo>
                      <a:pt x="1448558" y="412582"/>
                    </a:lnTo>
                    <a:lnTo>
                      <a:pt x="1457388" y="422838"/>
                    </a:lnTo>
                    <a:lnTo>
                      <a:pt x="1514167" y="511583"/>
                    </a:lnTo>
                    <a:lnTo>
                      <a:pt x="1641935" y="458659"/>
                    </a:lnTo>
                    <a:lnTo>
                      <a:pt x="1707082" y="615941"/>
                    </a:lnTo>
                    <a:lnTo>
                      <a:pt x="1579247" y="668892"/>
                    </a:lnTo>
                    <a:lnTo>
                      <a:pt x="1584835" y="687711"/>
                    </a:lnTo>
                    <a:cubicBezTo>
                      <a:pt x="1592232" y="716929"/>
                      <a:pt x="1597895" y="746838"/>
                      <a:pt x="1601709" y="777321"/>
                    </a:cubicBezTo>
                    <a:lnTo>
                      <a:pt x="1602202" y="785260"/>
                    </a:lnTo>
                    <a:lnTo>
                      <a:pt x="1740762" y="785260"/>
                    </a:lnTo>
                    <a:lnTo>
                      <a:pt x="1740762" y="955500"/>
                    </a:lnTo>
                    <a:lnTo>
                      <a:pt x="1602244" y="955500"/>
                    </a:lnTo>
                    <a:lnTo>
                      <a:pt x="1592412" y="1019928"/>
                    </a:lnTo>
                    <a:lnTo>
                      <a:pt x="1579385" y="1071925"/>
                    </a:lnTo>
                    <a:lnTo>
                      <a:pt x="1707082" y="1124819"/>
                    </a:lnTo>
                    <a:lnTo>
                      <a:pt x="1641935" y="1282101"/>
                    </a:lnTo>
                    <a:lnTo>
                      <a:pt x="1514336" y="1229247"/>
                    </a:lnTo>
                    <a:lnTo>
                      <a:pt x="1500059" y="1255158"/>
                    </a:lnTo>
                    <a:lnTo>
                      <a:pt x="1448892" y="1328512"/>
                    </a:lnTo>
                    <a:lnTo>
                      <a:pt x="1546022" y="1425643"/>
                    </a:lnTo>
                    <a:lnTo>
                      <a:pt x="1425645" y="1546021"/>
                    </a:lnTo>
                    <a:lnTo>
                      <a:pt x="1328549" y="1448925"/>
                    </a:lnTo>
                    <a:lnTo>
                      <a:pt x="1312981" y="1462328"/>
                    </a:lnTo>
                    <a:lnTo>
                      <a:pt x="1229762" y="1515571"/>
                    </a:lnTo>
                    <a:lnTo>
                      <a:pt x="1282102" y="1641932"/>
                    </a:lnTo>
                    <a:lnTo>
                      <a:pt x="1124821" y="1707080"/>
                    </a:lnTo>
                    <a:lnTo>
                      <a:pt x="1073151" y="1582339"/>
                    </a:lnTo>
                    <a:lnTo>
                      <a:pt x="1048108" y="1589775"/>
                    </a:lnTo>
                    <a:cubicBezTo>
                      <a:pt x="1018890" y="1597172"/>
                      <a:pt x="988981" y="1602835"/>
                      <a:pt x="958498" y="1606649"/>
                    </a:cubicBezTo>
                    <a:lnTo>
                      <a:pt x="955501" y="1606835"/>
                    </a:lnTo>
                    <a:lnTo>
                      <a:pt x="955501" y="1740760"/>
                    </a:lnTo>
                    <a:lnTo>
                      <a:pt x="785261" y="1740760"/>
                    </a:lnTo>
                    <a:lnTo>
                      <a:pt x="785261" y="1607939"/>
                    </a:lnTo>
                    <a:lnTo>
                      <a:pt x="715891" y="1597352"/>
                    </a:lnTo>
                    <a:lnTo>
                      <a:pt x="666516" y="1584982"/>
                    </a:lnTo>
                    <a:lnTo>
                      <a:pt x="615942" y="1707080"/>
                    </a:lnTo>
                    <a:lnTo>
                      <a:pt x="458661" y="1641932"/>
                    </a:lnTo>
                    <a:lnTo>
                      <a:pt x="508928" y="1520575"/>
                    </a:lnTo>
                    <a:lnTo>
                      <a:pt x="480660" y="1504999"/>
                    </a:lnTo>
                    <a:lnTo>
                      <a:pt x="407307" y="1453832"/>
                    </a:lnTo>
                    <a:lnTo>
                      <a:pt x="315118" y="1546021"/>
                    </a:lnTo>
                    <a:lnTo>
                      <a:pt x="194740" y="1425643"/>
                    </a:lnTo>
                    <a:lnTo>
                      <a:pt x="286894" y="1333489"/>
                    </a:lnTo>
                    <a:lnTo>
                      <a:pt x="273491" y="1317922"/>
                    </a:lnTo>
                    <a:lnTo>
                      <a:pt x="218783" y="1232414"/>
                    </a:lnTo>
                    <a:lnTo>
                      <a:pt x="98828" y="1282101"/>
                    </a:lnTo>
                    <a:lnTo>
                      <a:pt x="33680" y="1124819"/>
                    </a:lnTo>
                    <a:lnTo>
                      <a:pt x="152714" y="1075514"/>
                    </a:lnTo>
                    <a:lnTo>
                      <a:pt x="146043" y="1053048"/>
                    </a:lnTo>
                    <a:cubicBezTo>
                      <a:pt x="138647" y="1023830"/>
                      <a:pt x="132984" y="993922"/>
                      <a:pt x="129170" y="963438"/>
                    </a:cubicBezTo>
                    <a:lnTo>
                      <a:pt x="128677" y="955500"/>
                    </a:lnTo>
                    <a:lnTo>
                      <a:pt x="0" y="955500"/>
                    </a:lnTo>
                    <a:lnTo>
                      <a:pt x="0" y="785260"/>
                    </a:lnTo>
                    <a:lnTo>
                      <a:pt x="128814" y="785260"/>
                    </a:lnTo>
                    <a:lnTo>
                      <a:pt x="134981" y="739025"/>
                    </a:lnTo>
                    <a:cubicBezTo>
                      <a:pt x="138313" y="720372"/>
                      <a:pt x="142341" y="701961"/>
                      <a:pt x="147040" y="683819"/>
                    </a:cubicBezTo>
                    <a:lnTo>
                      <a:pt x="152622" y="665208"/>
                    </a:lnTo>
                    <a:lnTo>
                      <a:pt x="33680" y="615940"/>
                    </a:lnTo>
                    <a:lnTo>
                      <a:pt x="98828" y="458659"/>
                    </a:lnTo>
                    <a:lnTo>
                      <a:pt x="219054" y="508459"/>
                    </a:lnTo>
                    <a:lnTo>
                      <a:pt x="264199" y="435381"/>
                    </a:lnTo>
                    <a:lnTo>
                      <a:pt x="286732" y="407109"/>
                    </a:lnTo>
                    <a:lnTo>
                      <a:pt x="194740" y="315117"/>
                    </a:lnTo>
                    <a:lnTo>
                      <a:pt x="315118" y="194739"/>
                    </a:lnTo>
                    <a:lnTo>
                      <a:pt x="407197" y="286817"/>
                    </a:lnTo>
                    <a:lnTo>
                      <a:pt x="460791" y="248268"/>
                    </a:lnTo>
                    <a:lnTo>
                      <a:pt x="508858" y="220014"/>
                    </a:lnTo>
                    <a:lnTo>
                      <a:pt x="458661" y="98828"/>
                    </a:lnTo>
                    <a:lnTo>
                      <a:pt x="615942" y="33679"/>
                    </a:lnTo>
                    <a:lnTo>
                      <a:pt x="666597" y="155970"/>
                    </a:lnTo>
                    <a:lnTo>
                      <a:pt x="715891" y="143408"/>
                    </a:lnTo>
                    <a:lnTo>
                      <a:pt x="785261" y="13282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zh-CN" dirty="0">
                    <a:solidFill>
                      <a:prstClr val="white"/>
                    </a:solidFill>
                    <a:ea typeface="微软雅黑" panose="020B0503020204020204" pitchFamily="34" charset="-122"/>
                    <a:sym typeface="Arial" panose="020B0604020202020204" pitchFamily="34" charset="0"/>
                  </a:rPr>
                  <a:t>3</a:t>
                </a:r>
                <a:endParaRPr lang="zh-CN" altLang="en-US" dirty="0">
                  <a:solidFill>
                    <a:prstClr val="white"/>
                  </a:solidFill>
                  <a:ea typeface="微软雅黑" panose="020B0503020204020204" pitchFamily="34" charset="-122"/>
                  <a:sym typeface="Arial" panose="020B0604020202020204" pitchFamily="34" charset="0"/>
                </a:endParaRPr>
              </a:p>
            </p:txBody>
          </p:sp>
          <p:sp>
            <p:nvSpPr>
              <p:cNvPr id="30735" name="TextBox 14"/>
              <p:cNvSpPr txBox="1">
                <a:spLocks noChangeArrowheads="1"/>
              </p:cNvSpPr>
              <p:nvPr/>
            </p:nvSpPr>
            <p:spPr bwMode="auto">
              <a:xfrm>
                <a:off x="3276585" y="3214686"/>
                <a:ext cx="676275" cy="523220"/>
              </a:xfrm>
              <a:prstGeom prst="rect">
                <a:avLst/>
              </a:prstGeom>
              <a:noFill/>
              <a:ln w="9525">
                <a:noFill/>
                <a:miter lim="800000"/>
              </a:ln>
            </p:spPr>
            <p:txBody>
              <a:bodyPr>
                <a:spAutoFit/>
              </a:bodyPr>
              <a:lstStyle/>
              <a:p>
                <a:pPr eaLnBrk="1" hangingPunct="1"/>
                <a:endParaRPr lang="zh-CN" altLang="en-US" sz="2800" b="1">
                  <a:solidFill>
                    <a:schemeClr val="bg1"/>
                  </a:solidFill>
                  <a:latin typeface="微软雅黑" panose="020B0503020204020204" pitchFamily="34" charset="-122"/>
                  <a:ea typeface="微软雅黑" panose="020B0503020204020204" pitchFamily="34" charset="-122"/>
                </a:endParaRPr>
              </a:p>
            </p:txBody>
          </p:sp>
        </p:grpSp>
        <p:sp>
          <p:nvSpPr>
            <p:cNvPr id="30733" name="TextBox 16"/>
            <p:cNvSpPr txBox="1">
              <a:spLocks noChangeArrowheads="1"/>
            </p:cNvSpPr>
            <p:nvPr/>
          </p:nvSpPr>
          <p:spPr bwMode="auto">
            <a:xfrm>
              <a:off x="3881163" y="3143251"/>
              <a:ext cx="9436933" cy="615090"/>
            </a:xfrm>
            <a:prstGeom prst="rect">
              <a:avLst/>
            </a:prstGeom>
            <a:noFill/>
            <a:ln w="9525">
              <a:noFill/>
              <a:miter lim="800000"/>
            </a:ln>
          </p:spPr>
          <p:txBody>
            <a:bodyPr>
              <a:spAutoFit/>
            </a:bodyPr>
            <a:lstStyle/>
            <a:p>
              <a:pPr>
                <a:lnSpc>
                  <a:spcPct val="200000"/>
                </a:lnSpc>
              </a:pPr>
              <a:r>
                <a:rPr lang="zh-CN" altLang="en-US" sz="2000" b="1">
                  <a:solidFill>
                    <a:schemeClr val="bg1"/>
                  </a:solidFill>
                  <a:latin typeface="微软雅黑" panose="020B0503020204020204" pitchFamily="34" charset="-122"/>
                  <a:ea typeface="微软雅黑" panose="020B0503020204020204" pitchFamily="34" charset="-122"/>
                </a:rPr>
                <a:t>关于其他相关费用限额计算的问题</a:t>
              </a:r>
              <a:r>
                <a:rPr lang="en-US" altLang="zh-CN" sz="2000" b="1">
                  <a:solidFill>
                    <a:schemeClr val="bg1"/>
                  </a:solidFill>
                  <a:latin typeface="微软雅黑" panose="020B0503020204020204" pitchFamily="34" charset="-122"/>
                  <a:ea typeface="微软雅黑" panose="020B0503020204020204" pitchFamily="34" charset="-122"/>
                </a:rPr>
                <a:t>——</a:t>
              </a:r>
              <a:r>
                <a:rPr lang="zh-CN" altLang="en-US" sz="2000" b="1">
                  <a:solidFill>
                    <a:srgbClr val="FFFF00"/>
                  </a:solidFill>
                  <a:latin typeface="微软雅黑" panose="020B0503020204020204" pitchFamily="34" charset="-122"/>
                  <a:ea typeface="微软雅黑" panose="020B0503020204020204" pitchFamily="34" charset="-122"/>
                </a:rPr>
                <a:t>其他相关费用限额计算变化</a:t>
              </a:r>
              <a:endParaRPr lang="en-US" altLang="zh-CN" sz="2000" b="1">
                <a:solidFill>
                  <a:srgbClr val="FFFF00"/>
                </a:solidFill>
                <a:latin typeface="微软雅黑" panose="020B0503020204020204" pitchFamily="34" charset="-122"/>
                <a:ea typeface="微软雅黑" panose="020B0503020204020204" pitchFamily="34" charset="-122"/>
              </a:endParaRPr>
            </a:p>
          </p:txBody>
        </p:sp>
      </p:grpSp>
      <p:grpSp>
        <p:nvGrpSpPr>
          <p:cNvPr id="4" name="组合 49"/>
          <p:cNvGrpSpPr/>
          <p:nvPr/>
        </p:nvGrpSpPr>
        <p:grpSpPr bwMode="auto">
          <a:xfrm>
            <a:off x="1049338" y="1928813"/>
            <a:ext cx="10093325" cy="2643187"/>
            <a:chOff x="1284237" y="2214554"/>
            <a:chExt cx="10093412" cy="3916378"/>
          </a:xfrm>
        </p:grpSpPr>
        <p:grpSp>
          <p:nvGrpSpPr>
            <p:cNvPr id="5" name="组合 34"/>
            <p:cNvGrpSpPr/>
            <p:nvPr/>
          </p:nvGrpSpPr>
          <p:grpSpPr bwMode="auto">
            <a:xfrm>
              <a:off x="1506365" y="2280373"/>
              <a:ext cx="9577146" cy="3830625"/>
              <a:chOff x="1506365" y="1923183"/>
              <a:chExt cx="9577146" cy="3830625"/>
            </a:xfrm>
          </p:grpSpPr>
          <p:sp>
            <p:nvSpPr>
              <p:cNvPr id="30730" name="文本框 9"/>
              <p:cNvSpPr txBox="1">
                <a:spLocks noChangeArrowheads="1"/>
              </p:cNvSpPr>
              <p:nvPr/>
            </p:nvSpPr>
            <p:spPr bwMode="auto">
              <a:xfrm>
                <a:off x="2025620" y="2117739"/>
                <a:ext cx="4213256" cy="465643"/>
              </a:xfrm>
              <a:prstGeom prst="rect">
                <a:avLst/>
              </a:prstGeom>
              <a:noFill/>
              <a:ln w="9525">
                <a:noFill/>
                <a:miter lim="800000"/>
              </a:ln>
            </p:spPr>
            <p:txBody>
              <a:bodyPr>
                <a:spAutoFit/>
              </a:bodyPr>
              <a:lstStyle/>
              <a:p>
                <a:pPr eaLnBrk="1" hangingPunct="1">
                  <a:lnSpc>
                    <a:spcPct val="150000"/>
                  </a:lnSpc>
                </a:pPr>
                <a:endParaRPr lang="zh-CN" altLang="en-US" b="1">
                  <a:solidFill>
                    <a:schemeClr val="bg1"/>
                  </a:solidFill>
                  <a:latin typeface="等线 Light" pitchFamily="2" charset="-122"/>
                  <a:ea typeface="等线 Light" pitchFamily="2" charset="-122"/>
                </a:endParaRPr>
              </a:p>
            </p:txBody>
          </p:sp>
          <p:sp>
            <p:nvSpPr>
              <p:cNvPr id="30731" name="文本框 9"/>
              <p:cNvSpPr txBox="1">
                <a:spLocks noChangeArrowheads="1"/>
              </p:cNvSpPr>
              <p:nvPr/>
            </p:nvSpPr>
            <p:spPr bwMode="auto">
              <a:xfrm>
                <a:off x="1506365" y="1923183"/>
                <a:ext cx="9577146" cy="3830625"/>
              </a:xfrm>
              <a:prstGeom prst="rect">
                <a:avLst/>
              </a:prstGeom>
              <a:noFill/>
              <a:ln w="9525">
                <a:noFill/>
                <a:miter lim="800000"/>
              </a:ln>
            </p:spPr>
            <p:txBody>
              <a:bodyPr>
                <a:spAutoFit/>
              </a:bodyPr>
              <a:lstStyle/>
              <a:p>
                <a:pPr>
                  <a:lnSpc>
                    <a:spcPct val="150000"/>
                  </a:lnSpc>
                </a:pPr>
                <a:r>
                  <a:rPr lang="zh-CN" altLang="en-US"/>
                  <a:t>      </a:t>
                </a:r>
                <a:r>
                  <a:rPr lang="zh-CN" altLang="en-US">
                    <a:solidFill>
                      <a:schemeClr val="bg1"/>
                    </a:solidFill>
                  </a:rPr>
                  <a:t>“人员人工等五项费用”是指财税</a:t>
                </a:r>
                <a:r>
                  <a:rPr lang="en-US" altLang="zh-CN">
                    <a:solidFill>
                      <a:schemeClr val="bg1"/>
                    </a:solidFill>
                  </a:rPr>
                  <a:t>〔2015〕119</a:t>
                </a:r>
                <a:r>
                  <a:rPr lang="zh-CN" altLang="en-US">
                    <a:solidFill>
                      <a:schemeClr val="bg1"/>
                    </a:solidFill>
                  </a:rPr>
                  <a:t>号文件第一条第</a:t>
                </a:r>
                <a:r>
                  <a:rPr lang="en-US" altLang="zh-CN">
                    <a:solidFill>
                      <a:schemeClr val="bg1"/>
                    </a:solidFill>
                  </a:rPr>
                  <a:t>(</a:t>
                </a:r>
                <a:r>
                  <a:rPr lang="zh-CN" altLang="en-US">
                    <a:solidFill>
                      <a:schemeClr val="bg1"/>
                    </a:solidFill>
                  </a:rPr>
                  <a:t>一</a:t>
                </a:r>
                <a:r>
                  <a:rPr lang="en-US" altLang="zh-CN">
                    <a:solidFill>
                      <a:schemeClr val="bg1"/>
                    </a:solidFill>
                  </a:rPr>
                  <a:t>)</a:t>
                </a:r>
                <a:r>
                  <a:rPr lang="zh-CN" altLang="en-US">
                    <a:solidFill>
                      <a:schemeClr val="bg1"/>
                    </a:solidFill>
                  </a:rPr>
                  <a:t>项“允许加计扣除的研发费用”第</a:t>
                </a:r>
                <a:r>
                  <a:rPr lang="en-US" altLang="zh-CN">
                    <a:solidFill>
                      <a:schemeClr val="bg1"/>
                    </a:solidFill>
                  </a:rPr>
                  <a:t>1</a:t>
                </a:r>
                <a:r>
                  <a:rPr lang="zh-CN" altLang="en-US">
                    <a:solidFill>
                      <a:schemeClr val="bg1"/>
                    </a:solidFill>
                  </a:rPr>
                  <a:t>目至第</a:t>
                </a:r>
                <a:r>
                  <a:rPr lang="en-US" altLang="zh-CN">
                    <a:solidFill>
                      <a:schemeClr val="bg1"/>
                    </a:solidFill>
                  </a:rPr>
                  <a:t>5</a:t>
                </a:r>
                <a:r>
                  <a:rPr lang="zh-CN" altLang="en-US">
                    <a:solidFill>
                      <a:schemeClr val="bg1"/>
                    </a:solidFill>
                  </a:rPr>
                  <a:t>目费用，包括“人员人工费用”“直接投入费用”“折旧费用”“无形资产摊销”和“新产品设计费、新工艺规程制定费、新药研制的临床试验费、勘探开发技术的现场试验费”。</a:t>
                </a:r>
                <a:br>
                  <a:rPr lang="zh-CN" altLang="en-US">
                    <a:solidFill>
                      <a:schemeClr val="bg1"/>
                    </a:solidFill>
                  </a:rPr>
                </a:br>
                <a:r>
                  <a:rPr lang="zh-CN" altLang="en-US">
                    <a:solidFill>
                      <a:schemeClr val="bg1"/>
                    </a:solidFill>
                  </a:rPr>
                  <a:t>　　当“其他相关费用”实际发生数小于限额时，按实际发生数计算税前加计扣除额</a:t>
                </a:r>
                <a:r>
                  <a:rPr lang="en-US" altLang="zh-CN">
                    <a:solidFill>
                      <a:schemeClr val="bg1"/>
                    </a:solidFill>
                  </a:rPr>
                  <a:t>;</a:t>
                </a:r>
                <a:r>
                  <a:rPr lang="zh-CN" altLang="en-US">
                    <a:solidFill>
                      <a:schemeClr val="bg1"/>
                    </a:solidFill>
                  </a:rPr>
                  <a:t>当“其他相关费用”实际发生数大于限额时，按限额计算税前加计扣除额。</a:t>
                </a:r>
                <a:endParaRPr lang="zh-CN" altLang="en-US" b="1">
                  <a:solidFill>
                    <a:schemeClr val="bg1"/>
                  </a:solidFill>
                  <a:latin typeface="微软雅黑" panose="020B0503020204020204" pitchFamily="34" charset="-122"/>
                  <a:ea typeface="微软雅黑" panose="020B0503020204020204" pitchFamily="34" charset="-122"/>
                </a:endParaRPr>
              </a:p>
            </p:txBody>
          </p:sp>
        </p:grpSp>
        <p:sp>
          <p:nvSpPr>
            <p:cNvPr id="11" name="Rectangle 24"/>
            <p:cNvSpPr/>
            <p:nvPr/>
          </p:nvSpPr>
          <p:spPr>
            <a:xfrm>
              <a:off x="1284237" y="2214554"/>
              <a:ext cx="10093412" cy="3916378"/>
            </a:xfrm>
            <a:prstGeom prst="rect">
              <a:avLst/>
            </a:prstGeom>
            <a:noFill/>
            <a:ln w="9525">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100">
                <a:latin typeface="微软雅黑" panose="020B0503020204020204" pitchFamily="34" charset="-122"/>
                <a:ea typeface="微软雅黑" panose="020B0503020204020204" pitchFamily="34" charset="-122"/>
              </a:endParaRPr>
            </a:p>
          </p:txBody>
        </p:sp>
      </p:grpSp>
      <p:sp>
        <p:nvSpPr>
          <p:cNvPr id="30724" name="矩形 11"/>
          <p:cNvSpPr>
            <a:spLocks noChangeArrowheads="1"/>
          </p:cNvSpPr>
          <p:nvPr/>
        </p:nvSpPr>
        <p:spPr bwMode="auto">
          <a:xfrm>
            <a:off x="8382000" y="5273675"/>
            <a:ext cx="2789238" cy="369888"/>
          </a:xfrm>
          <a:prstGeom prst="rect">
            <a:avLst/>
          </a:prstGeom>
          <a:noFill/>
          <a:ln w="9525">
            <a:noFill/>
            <a:miter lim="800000"/>
          </a:ln>
        </p:spPr>
        <p:txBody>
          <a:bodyPr wrap="none">
            <a:spAutoFit/>
          </a:bodyPr>
          <a:lstStyle/>
          <a:p>
            <a:r>
              <a:rPr lang="zh-CN" altLang="en-US" b="1">
                <a:solidFill>
                  <a:srgbClr val="FFFF00"/>
                </a:solidFill>
              </a:rPr>
              <a:t>适用于</a:t>
            </a:r>
            <a:r>
              <a:rPr lang="en-US" altLang="zh-CN" b="1">
                <a:solidFill>
                  <a:srgbClr val="FFFF00"/>
                </a:solidFill>
              </a:rPr>
              <a:t>2021</a:t>
            </a:r>
            <a:r>
              <a:rPr lang="zh-CN" altLang="en-US" b="1">
                <a:solidFill>
                  <a:srgbClr val="FFFF00"/>
                </a:solidFill>
              </a:rPr>
              <a:t>年及以后年度</a:t>
            </a:r>
            <a:endParaRPr lang="zh-CN" altLang="en-US" b="1">
              <a:solidFill>
                <a:srgbClr val="FFFF00"/>
              </a:solidFill>
            </a:endParaRPr>
          </a:p>
        </p:txBody>
      </p:sp>
      <p:sp>
        <p:nvSpPr>
          <p:cNvPr id="30725" name="TextBox 12"/>
          <p:cNvSpPr txBox="1">
            <a:spLocks noChangeArrowheads="1"/>
          </p:cNvSpPr>
          <p:nvPr/>
        </p:nvSpPr>
        <p:spPr bwMode="auto">
          <a:xfrm>
            <a:off x="1738313" y="4814888"/>
            <a:ext cx="2143125" cy="400050"/>
          </a:xfrm>
          <a:prstGeom prst="rect">
            <a:avLst/>
          </a:prstGeom>
          <a:solidFill>
            <a:srgbClr val="92D050"/>
          </a:solidFill>
          <a:ln w="9525">
            <a:noFill/>
            <a:miter lim="800000"/>
          </a:ln>
        </p:spPr>
        <p:txBody>
          <a:bodyPr>
            <a:spAutoFit/>
          </a:bodyPr>
          <a:lstStyle/>
          <a:p>
            <a:r>
              <a:rPr lang="zh-CN" altLang="en-US" sz="2000"/>
              <a:t>分项目分别计算</a:t>
            </a:r>
            <a:endParaRPr lang="zh-CN" altLang="en-US" sz="2000"/>
          </a:p>
        </p:txBody>
      </p:sp>
      <p:sp>
        <p:nvSpPr>
          <p:cNvPr id="14" name="右箭头 13"/>
          <p:cNvSpPr/>
          <p:nvPr/>
        </p:nvSpPr>
        <p:spPr>
          <a:xfrm>
            <a:off x="4595813" y="4929188"/>
            <a:ext cx="571500" cy="214312"/>
          </a:xfrm>
          <a:prstGeom prst="rightArrow">
            <a:avLst/>
          </a:prstGeom>
          <a:solidFill>
            <a:schemeClr val="bg1">
              <a:lumMod val="75000"/>
            </a:schemeClr>
          </a:solidFill>
          <a:ln w="12700" cmpd="sng">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chemeClr val="tx1"/>
              </a:solidFill>
            </a:endParaRPr>
          </a:p>
        </p:txBody>
      </p:sp>
      <p:sp>
        <p:nvSpPr>
          <p:cNvPr id="30727" name="TextBox 14"/>
          <p:cNvSpPr txBox="1">
            <a:spLocks noChangeArrowheads="1"/>
          </p:cNvSpPr>
          <p:nvPr/>
        </p:nvSpPr>
        <p:spPr bwMode="auto">
          <a:xfrm>
            <a:off x="5453063" y="4786313"/>
            <a:ext cx="3000375" cy="400050"/>
          </a:xfrm>
          <a:prstGeom prst="rect">
            <a:avLst/>
          </a:prstGeom>
          <a:solidFill>
            <a:srgbClr val="92D050"/>
          </a:solidFill>
          <a:ln w="9525">
            <a:noFill/>
            <a:miter lim="800000"/>
          </a:ln>
        </p:spPr>
        <p:txBody>
          <a:bodyPr>
            <a:spAutoFit/>
          </a:bodyPr>
          <a:lstStyle/>
          <a:p>
            <a:r>
              <a:rPr lang="zh-CN" altLang="en-US" sz="2000"/>
              <a:t>统一计算全部研发项目</a:t>
            </a:r>
            <a:endParaRPr lang="zh-CN" altLang="en-US" sz="200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2" presetClass="entr" presetSubtype="4" fill="hold" grpId="0" nodeType="withEffect">
                                  <p:stCondLst>
                                    <p:cond delay="0"/>
                                  </p:stCondLst>
                                  <p:childTnLst>
                                    <p:set>
                                      <p:cBhvr>
                                        <p:cTn id="9" dur="1" fill="hold">
                                          <p:stCondLst>
                                            <p:cond delay="0"/>
                                          </p:stCondLst>
                                        </p:cTn>
                                        <p:tgtEl>
                                          <p:spTgt spid="30725"/>
                                        </p:tgtEl>
                                        <p:attrNameLst>
                                          <p:attrName>style.visibility</p:attrName>
                                        </p:attrNameLst>
                                      </p:cBhvr>
                                      <p:to>
                                        <p:strVal val="visible"/>
                                      </p:to>
                                    </p:set>
                                    <p:anim calcmode="lin" valueType="num">
                                      <p:cBhvr additive="base">
                                        <p:cTn id="10" dur="500" fill="hold"/>
                                        <p:tgtEl>
                                          <p:spTgt spid="30725"/>
                                        </p:tgtEl>
                                        <p:attrNameLst>
                                          <p:attrName>ppt_x</p:attrName>
                                        </p:attrNameLst>
                                      </p:cBhvr>
                                      <p:tavLst>
                                        <p:tav tm="0">
                                          <p:val>
                                            <p:strVal val="#ppt_x"/>
                                          </p:val>
                                        </p:tav>
                                        <p:tav tm="100000">
                                          <p:val>
                                            <p:strVal val="#ppt_x"/>
                                          </p:val>
                                        </p:tav>
                                      </p:tavLst>
                                    </p:anim>
                                    <p:anim calcmode="lin" valueType="num">
                                      <p:cBhvr additive="base">
                                        <p:cTn id="11" dur="500" fill="hold"/>
                                        <p:tgtEl>
                                          <p:spTgt spid="30725"/>
                                        </p:tgtEl>
                                        <p:attrNameLst>
                                          <p:attrName>ppt_y</p:attrName>
                                        </p:attrNameLst>
                                      </p:cBhvr>
                                      <p:tavLst>
                                        <p:tav tm="0">
                                          <p:val>
                                            <p:strVal val="1+#ppt_h/2"/>
                                          </p:val>
                                        </p:tav>
                                        <p:tav tm="100000">
                                          <p:val>
                                            <p:strVal val="#ppt_y"/>
                                          </p:val>
                                        </p:tav>
                                      </p:tavLst>
                                    </p:anim>
                                  </p:childTnLst>
                                </p:cTn>
                              </p:par>
                              <p:par>
                                <p:cTn id="12" presetID="3" presetClass="entr" presetSubtype="10" fill="hold" grpId="0" nodeType="with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blinds(horizontal)">
                                      <p:cBhvr>
                                        <p:cTn id="14" dur="500"/>
                                        <p:tgtEl>
                                          <p:spTgt spid="14"/>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30727"/>
                                        </p:tgtEl>
                                        <p:attrNameLst>
                                          <p:attrName>style.visibility</p:attrName>
                                        </p:attrNameLst>
                                      </p:cBhvr>
                                      <p:to>
                                        <p:strVal val="visible"/>
                                      </p:to>
                                    </p:set>
                                    <p:animEffect transition="in" filter="blinds(horizontal)">
                                      <p:cBhvr>
                                        <p:cTn id="17" dur="500"/>
                                        <p:tgtEl>
                                          <p:spTgt spid="30727"/>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30724"/>
                                        </p:tgtEl>
                                        <p:attrNameLst>
                                          <p:attrName>style.visibility</p:attrName>
                                        </p:attrNameLst>
                                      </p:cBhvr>
                                      <p:to>
                                        <p:strVal val="visible"/>
                                      </p:to>
                                    </p:set>
                                    <p:animEffect transition="in" filter="blinds(horizontal)">
                                      <p:cBhvr>
                                        <p:cTn id="20" dur="500"/>
                                        <p:tgtEl>
                                          <p:spTgt spid="307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p:bldP spid="30725" grpId="0" animBg="1"/>
      <p:bldP spid="14" grpId="0" animBg="1"/>
      <p:bldP spid="3072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7"/>
          <p:cNvGrpSpPr/>
          <p:nvPr/>
        </p:nvGrpSpPr>
        <p:grpSpPr bwMode="auto">
          <a:xfrm>
            <a:off x="952500" y="969963"/>
            <a:ext cx="10144125" cy="714375"/>
            <a:chOff x="3173076" y="3143251"/>
            <a:chExt cx="10145018" cy="714379"/>
          </a:xfrm>
        </p:grpSpPr>
        <p:grpSp>
          <p:nvGrpSpPr>
            <p:cNvPr id="3" name="组合 15"/>
            <p:cNvGrpSpPr/>
            <p:nvPr/>
          </p:nvGrpSpPr>
          <p:grpSpPr bwMode="auto">
            <a:xfrm>
              <a:off x="3173076" y="3214686"/>
              <a:ext cx="779784" cy="642944"/>
              <a:chOff x="3173076" y="3214686"/>
              <a:chExt cx="779784" cy="642944"/>
            </a:xfrm>
          </p:grpSpPr>
          <p:sp>
            <p:nvSpPr>
              <p:cNvPr id="9" name="任意多边形 8"/>
              <p:cNvSpPr/>
              <p:nvPr/>
            </p:nvSpPr>
            <p:spPr>
              <a:xfrm>
                <a:off x="3173076" y="3316289"/>
                <a:ext cx="571551" cy="541341"/>
              </a:xfrm>
              <a:custGeom>
                <a:avLst/>
                <a:gdLst>
                  <a:gd name="connsiteX0" fmla="*/ 870381 w 1740762"/>
                  <a:gd name="connsiteY0" fmla="*/ 422211 h 1740760"/>
                  <a:gd name="connsiteX1" fmla="*/ 422212 w 1740762"/>
                  <a:gd name="connsiteY1" fmla="*/ 870380 h 1740760"/>
                  <a:gd name="connsiteX2" fmla="*/ 870381 w 1740762"/>
                  <a:gd name="connsiteY2" fmla="*/ 1318549 h 1740760"/>
                  <a:gd name="connsiteX3" fmla="*/ 1318550 w 1740762"/>
                  <a:gd name="connsiteY3" fmla="*/ 870380 h 1740760"/>
                  <a:gd name="connsiteX4" fmla="*/ 870381 w 1740762"/>
                  <a:gd name="connsiteY4" fmla="*/ 422211 h 1740760"/>
                  <a:gd name="connsiteX5" fmla="*/ 785261 w 1740762"/>
                  <a:gd name="connsiteY5" fmla="*/ 0 h 1740760"/>
                  <a:gd name="connsiteX6" fmla="*/ 955501 w 1740762"/>
                  <a:gd name="connsiteY6" fmla="*/ 0 h 1740760"/>
                  <a:gd name="connsiteX7" fmla="*/ 955501 w 1740762"/>
                  <a:gd name="connsiteY7" fmla="*/ 134329 h 1740760"/>
                  <a:gd name="connsiteX8" fmla="*/ 1014988 w 1740762"/>
                  <a:gd name="connsiteY8" fmla="*/ 143408 h 1740760"/>
                  <a:gd name="connsiteX9" fmla="*/ 1073317 w 1740762"/>
                  <a:gd name="connsiteY9" fmla="*/ 158020 h 1740760"/>
                  <a:gd name="connsiteX10" fmla="*/ 1124821 w 1740762"/>
                  <a:gd name="connsiteY10" fmla="*/ 33680 h 1740760"/>
                  <a:gd name="connsiteX11" fmla="*/ 1282102 w 1740762"/>
                  <a:gd name="connsiteY11" fmla="*/ 98828 h 1740760"/>
                  <a:gd name="connsiteX12" fmla="*/ 1229998 w 1740762"/>
                  <a:gd name="connsiteY12" fmla="*/ 224619 h 1740760"/>
                  <a:gd name="connsiteX13" fmla="*/ 1250218 w 1740762"/>
                  <a:gd name="connsiteY13" fmla="*/ 235760 h 1740760"/>
                  <a:gd name="connsiteX14" fmla="*/ 1327066 w 1740762"/>
                  <a:gd name="connsiteY14" fmla="*/ 289364 h 1740760"/>
                  <a:gd name="connsiteX15" fmla="*/ 1329143 w 1740762"/>
                  <a:gd name="connsiteY15" fmla="*/ 291241 h 1740760"/>
                  <a:gd name="connsiteX16" fmla="*/ 1425645 w 1740762"/>
                  <a:gd name="connsiteY16" fmla="*/ 194739 h 1740760"/>
                  <a:gd name="connsiteX17" fmla="*/ 1546022 w 1740762"/>
                  <a:gd name="connsiteY17" fmla="*/ 315117 h 1740760"/>
                  <a:gd name="connsiteX18" fmla="*/ 1448558 w 1740762"/>
                  <a:gd name="connsiteY18" fmla="*/ 412582 h 1740760"/>
                  <a:gd name="connsiteX19" fmla="*/ 1457388 w 1740762"/>
                  <a:gd name="connsiteY19" fmla="*/ 422838 h 1740760"/>
                  <a:gd name="connsiteX20" fmla="*/ 1514167 w 1740762"/>
                  <a:gd name="connsiteY20" fmla="*/ 511583 h 1740760"/>
                  <a:gd name="connsiteX21" fmla="*/ 1641935 w 1740762"/>
                  <a:gd name="connsiteY21" fmla="*/ 458659 h 1740760"/>
                  <a:gd name="connsiteX22" fmla="*/ 1707082 w 1740762"/>
                  <a:gd name="connsiteY22" fmla="*/ 615941 h 1740760"/>
                  <a:gd name="connsiteX23" fmla="*/ 1579247 w 1740762"/>
                  <a:gd name="connsiteY23" fmla="*/ 668892 h 1740760"/>
                  <a:gd name="connsiteX24" fmla="*/ 1584835 w 1740762"/>
                  <a:gd name="connsiteY24" fmla="*/ 687711 h 1740760"/>
                  <a:gd name="connsiteX25" fmla="*/ 1601709 w 1740762"/>
                  <a:gd name="connsiteY25" fmla="*/ 777321 h 1740760"/>
                  <a:gd name="connsiteX26" fmla="*/ 1602202 w 1740762"/>
                  <a:gd name="connsiteY26" fmla="*/ 785260 h 1740760"/>
                  <a:gd name="connsiteX27" fmla="*/ 1740762 w 1740762"/>
                  <a:gd name="connsiteY27" fmla="*/ 785260 h 1740760"/>
                  <a:gd name="connsiteX28" fmla="*/ 1740762 w 1740762"/>
                  <a:gd name="connsiteY28" fmla="*/ 955500 h 1740760"/>
                  <a:gd name="connsiteX29" fmla="*/ 1602244 w 1740762"/>
                  <a:gd name="connsiteY29" fmla="*/ 955500 h 1740760"/>
                  <a:gd name="connsiteX30" fmla="*/ 1592412 w 1740762"/>
                  <a:gd name="connsiteY30" fmla="*/ 1019928 h 1740760"/>
                  <a:gd name="connsiteX31" fmla="*/ 1579385 w 1740762"/>
                  <a:gd name="connsiteY31" fmla="*/ 1071925 h 1740760"/>
                  <a:gd name="connsiteX32" fmla="*/ 1707082 w 1740762"/>
                  <a:gd name="connsiteY32" fmla="*/ 1124819 h 1740760"/>
                  <a:gd name="connsiteX33" fmla="*/ 1641935 w 1740762"/>
                  <a:gd name="connsiteY33" fmla="*/ 1282101 h 1740760"/>
                  <a:gd name="connsiteX34" fmla="*/ 1514336 w 1740762"/>
                  <a:gd name="connsiteY34" fmla="*/ 1229247 h 1740760"/>
                  <a:gd name="connsiteX35" fmla="*/ 1500059 w 1740762"/>
                  <a:gd name="connsiteY35" fmla="*/ 1255158 h 1740760"/>
                  <a:gd name="connsiteX36" fmla="*/ 1448892 w 1740762"/>
                  <a:gd name="connsiteY36" fmla="*/ 1328512 h 1740760"/>
                  <a:gd name="connsiteX37" fmla="*/ 1546022 w 1740762"/>
                  <a:gd name="connsiteY37" fmla="*/ 1425643 h 1740760"/>
                  <a:gd name="connsiteX38" fmla="*/ 1425645 w 1740762"/>
                  <a:gd name="connsiteY38" fmla="*/ 1546021 h 1740760"/>
                  <a:gd name="connsiteX39" fmla="*/ 1328549 w 1740762"/>
                  <a:gd name="connsiteY39" fmla="*/ 1448925 h 1740760"/>
                  <a:gd name="connsiteX40" fmla="*/ 1312981 w 1740762"/>
                  <a:gd name="connsiteY40" fmla="*/ 1462328 h 1740760"/>
                  <a:gd name="connsiteX41" fmla="*/ 1229762 w 1740762"/>
                  <a:gd name="connsiteY41" fmla="*/ 1515571 h 1740760"/>
                  <a:gd name="connsiteX42" fmla="*/ 1282102 w 1740762"/>
                  <a:gd name="connsiteY42" fmla="*/ 1641932 h 1740760"/>
                  <a:gd name="connsiteX43" fmla="*/ 1124821 w 1740762"/>
                  <a:gd name="connsiteY43" fmla="*/ 1707080 h 1740760"/>
                  <a:gd name="connsiteX44" fmla="*/ 1073151 w 1740762"/>
                  <a:gd name="connsiteY44" fmla="*/ 1582339 h 1740760"/>
                  <a:gd name="connsiteX45" fmla="*/ 1048108 w 1740762"/>
                  <a:gd name="connsiteY45" fmla="*/ 1589775 h 1740760"/>
                  <a:gd name="connsiteX46" fmla="*/ 958498 w 1740762"/>
                  <a:gd name="connsiteY46" fmla="*/ 1606649 h 1740760"/>
                  <a:gd name="connsiteX47" fmla="*/ 955501 w 1740762"/>
                  <a:gd name="connsiteY47" fmla="*/ 1606835 h 1740760"/>
                  <a:gd name="connsiteX48" fmla="*/ 955501 w 1740762"/>
                  <a:gd name="connsiteY48" fmla="*/ 1740760 h 1740760"/>
                  <a:gd name="connsiteX49" fmla="*/ 785261 w 1740762"/>
                  <a:gd name="connsiteY49" fmla="*/ 1740760 h 1740760"/>
                  <a:gd name="connsiteX50" fmla="*/ 785261 w 1740762"/>
                  <a:gd name="connsiteY50" fmla="*/ 1607939 h 1740760"/>
                  <a:gd name="connsiteX51" fmla="*/ 715891 w 1740762"/>
                  <a:gd name="connsiteY51" fmla="*/ 1597352 h 1740760"/>
                  <a:gd name="connsiteX52" fmla="*/ 666516 w 1740762"/>
                  <a:gd name="connsiteY52" fmla="*/ 1584982 h 1740760"/>
                  <a:gd name="connsiteX53" fmla="*/ 615942 w 1740762"/>
                  <a:gd name="connsiteY53" fmla="*/ 1707080 h 1740760"/>
                  <a:gd name="connsiteX54" fmla="*/ 458661 w 1740762"/>
                  <a:gd name="connsiteY54" fmla="*/ 1641932 h 1740760"/>
                  <a:gd name="connsiteX55" fmla="*/ 508928 w 1740762"/>
                  <a:gd name="connsiteY55" fmla="*/ 1520575 h 1740760"/>
                  <a:gd name="connsiteX56" fmla="*/ 480660 w 1740762"/>
                  <a:gd name="connsiteY56" fmla="*/ 1504999 h 1740760"/>
                  <a:gd name="connsiteX57" fmla="*/ 407307 w 1740762"/>
                  <a:gd name="connsiteY57" fmla="*/ 1453832 h 1740760"/>
                  <a:gd name="connsiteX58" fmla="*/ 315118 w 1740762"/>
                  <a:gd name="connsiteY58" fmla="*/ 1546021 h 1740760"/>
                  <a:gd name="connsiteX59" fmla="*/ 194740 w 1740762"/>
                  <a:gd name="connsiteY59" fmla="*/ 1425643 h 1740760"/>
                  <a:gd name="connsiteX60" fmla="*/ 286894 w 1740762"/>
                  <a:gd name="connsiteY60" fmla="*/ 1333489 h 1740760"/>
                  <a:gd name="connsiteX61" fmla="*/ 273491 w 1740762"/>
                  <a:gd name="connsiteY61" fmla="*/ 1317922 h 1740760"/>
                  <a:gd name="connsiteX62" fmla="*/ 218783 w 1740762"/>
                  <a:gd name="connsiteY62" fmla="*/ 1232414 h 1740760"/>
                  <a:gd name="connsiteX63" fmla="*/ 98828 w 1740762"/>
                  <a:gd name="connsiteY63" fmla="*/ 1282101 h 1740760"/>
                  <a:gd name="connsiteX64" fmla="*/ 33680 w 1740762"/>
                  <a:gd name="connsiteY64" fmla="*/ 1124819 h 1740760"/>
                  <a:gd name="connsiteX65" fmla="*/ 152714 w 1740762"/>
                  <a:gd name="connsiteY65" fmla="*/ 1075514 h 1740760"/>
                  <a:gd name="connsiteX66" fmla="*/ 146043 w 1740762"/>
                  <a:gd name="connsiteY66" fmla="*/ 1053048 h 1740760"/>
                  <a:gd name="connsiteX67" fmla="*/ 129170 w 1740762"/>
                  <a:gd name="connsiteY67" fmla="*/ 963438 h 1740760"/>
                  <a:gd name="connsiteX68" fmla="*/ 128677 w 1740762"/>
                  <a:gd name="connsiteY68" fmla="*/ 955500 h 1740760"/>
                  <a:gd name="connsiteX69" fmla="*/ 0 w 1740762"/>
                  <a:gd name="connsiteY69" fmla="*/ 955500 h 1740760"/>
                  <a:gd name="connsiteX70" fmla="*/ 0 w 1740762"/>
                  <a:gd name="connsiteY70" fmla="*/ 785260 h 1740760"/>
                  <a:gd name="connsiteX71" fmla="*/ 128814 w 1740762"/>
                  <a:gd name="connsiteY71" fmla="*/ 785260 h 1740760"/>
                  <a:gd name="connsiteX72" fmla="*/ 134981 w 1740762"/>
                  <a:gd name="connsiteY72" fmla="*/ 739025 h 1740760"/>
                  <a:gd name="connsiteX73" fmla="*/ 147040 w 1740762"/>
                  <a:gd name="connsiteY73" fmla="*/ 683819 h 1740760"/>
                  <a:gd name="connsiteX74" fmla="*/ 152622 w 1740762"/>
                  <a:gd name="connsiteY74" fmla="*/ 665208 h 1740760"/>
                  <a:gd name="connsiteX75" fmla="*/ 33680 w 1740762"/>
                  <a:gd name="connsiteY75" fmla="*/ 615940 h 1740760"/>
                  <a:gd name="connsiteX76" fmla="*/ 98828 w 1740762"/>
                  <a:gd name="connsiteY76" fmla="*/ 458659 h 1740760"/>
                  <a:gd name="connsiteX77" fmla="*/ 219054 w 1740762"/>
                  <a:gd name="connsiteY77" fmla="*/ 508459 h 1740760"/>
                  <a:gd name="connsiteX78" fmla="*/ 264199 w 1740762"/>
                  <a:gd name="connsiteY78" fmla="*/ 435381 h 1740760"/>
                  <a:gd name="connsiteX79" fmla="*/ 286732 w 1740762"/>
                  <a:gd name="connsiteY79" fmla="*/ 407109 h 1740760"/>
                  <a:gd name="connsiteX80" fmla="*/ 194740 w 1740762"/>
                  <a:gd name="connsiteY80" fmla="*/ 315117 h 1740760"/>
                  <a:gd name="connsiteX81" fmla="*/ 315118 w 1740762"/>
                  <a:gd name="connsiteY81" fmla="*/ 194739 h 1740760"/>
                  <a:gd name="connsiteX82" fmla="*/ 407197 w 1740762"/>
                  <a:gd name="connsiteY82" fmla="*/ 286817 h 1740760"/>
                  <a:gd name="connsiteX83" fmla="*/ 460791 w 1740762"/>
                  <a:gd name="connsiteY83" fmla="*/ 248268 h 1740760"/>
                  <a:gd name="connsiteX84" fmla="*/ 508858 w 1740762"/>
                  <a:gd name="connsiteY84" fmla="*/ 220014 h 1740760"/>
                  <a:gd name="connsiteX85" fmla="*/ 458661 w 1740762"/>
                  <a:gd name="connsiteY85" fmla="*/ 98828 h 1740760"/>
                  <a:gd name="connsiteX86" fmla="*/ 615942 w 1740762"/>
                  <a:gd name="connsiteY86" fmla="*/ 33679 h 1740760"/>
                  <a:gd name="connsiteX87" fmla="*/ 666597 w 1740762"/>
                  <a:gd name="connsiteY87" fmla="*/ 155970 h 1740760"/>
                  <a:gd name="connsiteX88" fmla="*/ 715891 w 1740762"/>
                  <a:gd name="connsiteY88" fmla="*/ 143408 h 1740760"/>
                  <a:gd name="connsiteX89" fmla="*/ 785261 w 1740762"/>
                  <a:gd name="connsiteY89" fmla="*/ 132820 h 1740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40762" h="1740760">
                    <a:moveTo>
                      <a:pt x="870381" y="422211"/>
                    </a:moveTo>
                    <a:cubicBezTo>
                      <a:pt x="622864" y="422211"/>
                      <a:pt x="422212" y="622863"/>
                      <a:pt x="422212" y="870380"/>
                    </a:cubicBezTo>
                    <a:cubicBezTo>
                      <a:pt x="422212" y="1117897"/>
                      <a:pt x="622864" y="1318549"/>
                      <a:pt x="870381" y="1318549"/>
                    </a:cubicBezTo>
                    <a:cubicBezTo>
                      <a:pt x="1117898" y="1318549"/>
                      <a:pt x="1318550" y="1117897"/>
                      <a:pt x="1318550" y="870380"/>
                    </a:cubicBezTo>
                    <a:cubicBezTo>
                      <a:pt x="1318550" y="622863"/>
                      <a:pt x="1117898" y="422211"/>
                      <a:pt x="870381" y="422211"/>
                    </a:cubicBezTo>
                    <a:close/>
                    <a:moveTo>
                      <a:pt x="785261" y="0"/>
                    </a:moveTo>
                    <a:lnTo>
                      <a:pt x="955501" y="0"/>
                    </a:lnTo>
                    <a:lnTo>
                      <a:pt x="955501" y="134329"/>
                    </a:lnTo>
                    <a:lnTo>
                      <a:pt x="1014988" y="143408"/>
                    </a:lnTo>
                    <a:lnTo>
                      <a:pt x="1073317" y="158020"/>
                    </a:lnTo>
                    <a:lnTo>
                      <a:pt x="1124821" y="33680"/>
                    </a:lnTo>
                    <a:lnTo>
                      <a:pt x="1282102" y="98828"/>
                    </a:lnTo>
                    <a:lnTo>
                      <a:pt x="1229998" y="224619"/>
                    </a:lnTo>
                    <a:lnTo>
                      <a:pt x="1250218" y="235760"/>
                    </a:lnTo>
                    <a:cubicBezTo>
                      <a:pt x="1276992" y="252029"/>
                      <a:pt x="1302655" y="269943"/>
                      <a:pt x="1327066" y="289364"/>
                    </a:cubicBezTo>
                    <a:lnTo>
                      <a:pt x="1329143" y="291241"/>
                    </a:lnTo>
                    <a:lnTo>
                      <a:pt x="1425645" y="194739"/>
                    </a:lnTo>
                    <a:lnTo>
                      <a:pt x="1546022" y="315117"/>
                    </a:lnTo>
                    <a:lnTo>
                      <a:pt x="1448558" y="412582"/>
                    </a:lnTo>
                    <a:lnTo>
                      <a:pt x="1457388" y="422838"/>
                    </a:lnTo>
                    <a:lnTo>
                      <a:pt x="1514167" y="511583"/>
                    </a:lnTo>
                    <a:lnTo>
                      <a:pt x="1641935" y="458659"/>
                    </a:lnTo>
                    <a:lnTo>
                      <a:pt x="1707082" y="615941"/>
                    </a:lnTo>
                    <a:lnTo>
                      <a:pt x="1579247" y="668892"/>
                    </a:lnTo>
                    <a:lnTo>
                      <a:pt x="1584835" y="687711"/>
                    </a:lnTo>
                    <a:cubicBezTo>
                      <a:pt x="1592232" y="716929"/>
                      <a:pt x="1597895" y="746838"/>
                      <a:pt x="1601709" y="777321"/>
                    </a:cubicBezTo>
                    <a:lnTo>
                      <a:pt x="1602202" y="785260"/>
                    </a:lnTo>
                    <a:lnTo>
                      <a:pt x="1740762" y="785260"/>
                    </a:lnTo>
                    <a:lnTo>
                      <a:pt x="1740762" y="955500"/>
                    </a:lnTo>
                    <a:lnTo>
                      <a:pt x="1602244" y="955500"/>
                    </a:lnTo>
                    <a:lnTo>
                      <a:pt x="1592412" y="1019928"/>
                    </a:lnTo>
                    <a:lnTo>
                      <a:pt x="1579385" y="1071925"/>
                    </a:lnTo>
                    <a:lnTo>
                      <a:pt x="1707082" y="1124819"/>
                    </a:lnTo>
                    <a:lnTo>
                      <a:pt x="1641935" y="1282101"/>
                    </a:lnTo>
                    <a:lnTo>
                      <a:pt x="1514336" y="1229247"/>
                    </a:lnTo>
                    <a:lnTo>
                      <a:pt x="1500059" y="1255158"/>
                    </a:lnTo>
                    <a:lnTo>
                      <a:pt x="1448892" y="1328512"/>
                    </a:lnTo>
                    <a:lnTo>
                      <a:pt x="1546022" y="1425643"/>
                    </a:lnTo>
                    <a:lnTo>
                      <a:pt x="1425645" y="1546021"/>
                    </a:lnTo>
                    <a:lnTo>
                      <a:pt x="1328549" y="1448925"/>
                    </a:lnTo>
                    <a:lnTo>
                      <a:pt x="1312981" y="1462328"/>
                    </a:lnTo>
                    <a:lnTo>
                      <a:pt x="1229762" y="1515571"/>
                    </a:lnTo>
                    <a:lnTo>
                      <a:pt x="1282102" y="1641932"/>
                    </a:lnTo>
                    <a:lnTo>
                      <a:pt x="1124821" y="1707080"/>
                    </a:lnTo>
                    <a:lnTo>
                      <a:pt x="1073151" y="1582339"/>
                    </a:lnTo>
                    <a:lnTo>
                      <a:pt x="1048108" y="1589775"/>
                    </a:lnTo>
                    <a:cubicBezTo>
                      <a:pt x="1018890" y="1597172"/>
                      <a:pt x="988981" y="1602835"/>
                      <a:pt x="958498" y="1606649"/>
                    </a:cubicBezTo>
                    <a:lnTo>
                      <a:pt x="955501" y="1606835"/>
                    </a:lnTo>
                    <a:lnTo>
                      <a:pt x="955501" y="1740760"/>
                    </a:lnTo>
                    <a:lnTo>
                      <a:pt x="785261" y="1740760"/>
                    </a:lnTo>
                    <a:lnTo>
                      <a:pt x="785261" y="1607939"/>
                    </a:lnTo>
                    <a:lnTo>
                      <a:pt x="715891" y="1597352"/>
                    </a:lnTo>
                    <a:lnTo>
                      <a:pt x="666516" y="1584982"/>
                    </a:lnTo>
                    <a:lnTo>
                      <a:pt x="615942" y="1707080"/>
                    </a:lnTo>
                    <a:lnTo>
                      <a:pt x="458661" y="1641932"/>
                    </a:lnTo>
                    <a:lnTo>
                      <a:pt x="508928" y="1520575"/>
                    </a:lnTo>
                    <a:lnTo>
                      <a:pt x="480660" y="1504999"/>
                    </a:lnTo>
                    <a:lnTo>
                      <a:pt x="407307" y="1453832"/>
                    </a:lnTo>
                    <a:lnTo>
                      <a:pt x="315118" y="1546021"/>
                    </a:lnTo>
                    <a:lnTo>
                      <a:pt x="194740" y="1425643"/>
                    </a:lnTo>
                    <a:lnTo>
                      <a:pt x="286894" y="1333489"/>
                    </a:lnTo>
                    <a:lnTo>
                      <a:pt x="273491" y="1317922"/>
                    </a:lnTo>
                    <a:lnTo>
                      <a:pt x="218783" y="1232414"/>
                    </a:lnTo>
                    <a:lnTo>
                      <a:pt x="98828" y="1282101"/>
                    </a:lnTo>
                    <a:lnTo>
                      <a:pt x="33680" y="1124819"/>
                    </a:lnTo>
                    <a:lnTo>
                      <a:pt x="152714" y="1075514"/>
                    </a:lnTo>
                    <a:lnTo>
                      <a:pt x="146043" y="1053048"/>
                    </a:lnTo>
                    <a:cubicBezTo>
                      <a:pt x="138647" y="1023830"/>
                      <a:pt x="132984" y="993922"/>
                      <a:pt x="129170" y="963438"/>
                    </a:cubicBezTo>
                    <a:lnTo>
                      <a:pt x="128677" y="955500"/>
                    </a:lnTo>
                    <a:lnTo>
                      <a:pt x="0" y="955500"/>
                    </a:lnTo>
                    <a:lnTo>
                      <a:pt x="0" y="785260"/>
                    </a:lnTo>
                    <a:lnTo>
                      <a:pt x="128814" y="785260"/>
                    </a:lnTo>
                    <a:lnTo>
                      <a:pt x="134981" y="739025"/>
                    </a:lnTo>
                    <a:cubicBezTo>
                      <a:pt x="138313" y="720372"/>
                      <a:pt x="142341" y="701961"/>
                      <a:pt x="147040" y="683819"/>
                    </a:cubicBezTo>
                    <a:lnTo>
                      <a:pt x="152622" y="665208"/>
                    </a:lnTo>
                    <a:lnTo>
                      <a:pt x="33680" y="615940"/>
                    </a:lnTo>
                    <a:lnTo>
                      <a:pt x="98828" y="458659"/>
                    </a:lnTo>
                    <a:lnTo>
                      <a:pt x="219054" y="508459"/>
                    </a:lnTo>
                    <a:lnTo>
                      <a:pt x="264199" y="435381"/>
                    </a:lnTo>
                    <a:lnTo>
                      <a:pt x="286732" y="407109"/>
                    </a:lnTo>
                    <a:lnTo>
                      <a:pt x="194740" y="315117"/>
                    </a:lnTo>
                    <a:lnTo>
                      <a:pt x="315118" y="194739"/>
                    </a:lnTo>
                    <a:lnTo>
                      <a:pt x="407197" y="286817"/>
                    </a:lnTo>
                    <a:lnTo>
                      <a:pt x="460791" y="248268"/>
                    </a:lnTo>
                    <a:lnTo>
                      <a:pt x="508858" y="220014"/>
                    </a:lnTo>
                    <a:lnTo>
                      <a:pt x="458661" y="98828"/>
                    </a:lnTo>
                    <a:lnTo>
                      <a:pt x="615942" y="33679"/>
                    </a:lnTo>
                    <a:lnTo>
                      <a:pt x="666597" y="155970"/>
                    </a:lnTo>
                    <a:lnTo>
                      <a:pt x="715891" y="143408"/>
                    </a:lnTo>
                    <a:lnTo>
                      <a:pt x="785261" y="13282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altLang="zh-CN" dirty="0">
                    <a:solidFill>
                      <a:prstClr val="white"/>
                    </a:solidFill>
                    <a:ea typeface="微软雅黑" panose="020B0503020204020204" pitchFamily="34" charset="-122"/>
                    <a:sym typeface="Arial" panose="020B0604020202020204" pitchFamily="34" charset="0"/>
                  </a:rPr>
                  <a:t>3</a:t>
                </a:r>
                <a:endParaRPr lang="zh-CN" altLang="en-US" dirty="0">
                  <a:solidFill>
                    <a:prstClr val="white"/>
                  </a:solidFill>
                  <a:ea typeface="微软雅黑" panose="020B0503020204020204" pitchFamily="34" charset="-122"/>
                  <a:sym typeface="Arial" panose="020B0604020202020204" pitchFamily="34" charset="0"/>
                </a:endParaRPr>
              </a:p>
            </p:txBody>
          </p:sp>
          <p:sp>
            <p:nvSpPr>
              <p:cNvPr id="31755" name="TextBox 14"/>
              <p:cNvSpPr txBox="1">
                <a:spLocks noChangeArrowheads="1"/>
              </p:cNvSpPr>
              <p:nvPr/>
            </p:nvSpPr>
            <p:spPr bwMode="auto">
              <a:xfrm>
                <a:off x="3276585" y="3214686"/>
                <a:ext cx="676275" cy="523220"/>
              </a:xfrm>
              <a:prstGeom prst="rect">
                <a:avLst/>
              </a:prstGeom>
              <a:noFill/>
              <a:ln w="9525">
                <a:noFill/>
                <a:miter lim="800000"/>
              </a:ln>
            </p:spPr>
            <p:txBody>
              <a:bodyPr>
                <a:spAutoFit/>
              </a:bodyPr>
              <a:lstStyle/>
              <a:p>
                <a:pPr eaLnBrk="1" hangingPunct="1"/>
                <a:endParaRPr lang="zh-CN" altLang="en-US" sz="2800" b="1">
                  <a:solidFill>
                    <a:schemeClr val="bg1"/>
                  </a:solidFill>
                  <a:latin typeface="微软雅黑" panose="020B0503020204020204" pitchFamily="34" charset="-122"/>
                  <a:ea typeface="微软雅黑" panose="020B0503020204020204" pitchFamily="34" charset="-122"/>
                </a:endParaRPr>
              </a:p>
            </p:txBody>
          </p:sp>
        </p:grpSp>
        <p:sp>
          <p:nvSpPr>
            <p:cNvPr id="31753" name="TextBox 16"/>
            <p:cNvSpPr txBox="1">
              <a:spLocks noChangeArrowheads="1"/>
            </p:cNvSpPr>
            <p:nvPr/>
          </p:nvSpPr>
          <p:spPr bwMode="auto">
            <a:xfrm>
              <a:off x="3881162" y="3143251"/>
              <a:ext cx="9436932" cy="615090"/>
            </a:xfrm>
            <a:prstGeom prst="rect">
              <a:avLst/>
            </a:prstGeom>
            <a:noFill/>
            <a:ln w="9525">
              <a:noFill/>
              <a:miter lim="800000"/>
            </a:ln>
          </p:spPr>
          <p:txBody>
            <a:bodyPr>
              <a:spAutoFit/>
            </a:bodyPr>
            <a:lstStyle/>
            <a:p>
              <a:pPr>
                <a:lnSpc>
                  <a:spcPct val="200000"/>
                </a:lnSpc>
              </a:pPr>
              <a:r>
                <a:rPr lang="zh-CN" altLang="en-US" sz="2000" b="1">
                  <a:solidFill>
                    <a:schemeClr val="bg1"/>
                  </a:solidFill>
                  <a:latin typeface="微软雅黑" panose="020B0503020204020204" pitchFamily="34" charset="-122"/>
                  <a:ea typeface="微软雅黑" panose="020B0503020204020204" pitchFamily="34" charset="-122"/>
                </a:rPr>
                <a:t>关于其他相关费用限额计算的问题</a:t>
              </a:r>
              <a:r>
                <a:rPr lang="en-US" altLang="zh-CN" sz="2000" b="1">
                  <a:solidFill>
                    <a:schemeClr val="bg1"/>
                  </a:solidFill>
                  <a:latin typeface="微软雅黑" panose="020B0503020204020204" pitchFamily="34" charset="-122"/>
                  <a:ea typeface="微软雅黑" panose="020B0503020204020204" pitchFamily="34" charset="-122"/>
                </a:rPr>
                <a:t>——</a:t>
              </a:r>
              <a:r>
                <a:rPr lang="zh-CN" altLang="en-US" sz="2000" b="1">
                  <a:solidFill>
                    <a:srgbClr val="FFFF00"/>
                  </a:solidFill>
                  <a:latin typeface="微软雅黑" panose="020B0503020204020204" pitchFamily="34" charset="-122"/>
                  <a:ea typeface="微软雅黑" panose="020B0503020204020204" pitchFamily="34" charset="-122"/>
                </a:rPr>
                <a:t>其他相关费用限额计算变化</a:t>
              </a:r>
              <a:endParaRPr lang="en-US" altLang="zh-CN" sz="2000" b="1">
                <a:solidFill>
                  <a:srgbClr val="FFFF00"/>
                </a:solidFill>
                <a:latin typeface="微软雅黑" panose="020B0503020204020204" pitchFamily="34" charset="-122"/>
                <a:ea typeface="微软雅黑" panose="020B0503020204020204" pitchFamily="34" charset="-122"/>
              </a:endParaRPr>
            </a:p>
          </p:txBody>
        </p:sp>
      </p:grpSp>
      <p:grpSp>
        <p:nvGrpSpPr>
          <p:cNvPr id="4" name="组合 49"/>
          <p:cNvGrpSpPr/>
          <p:nvPr/>
        </p:nvGrpSpPr>
        <p:grpSpPr bwMode="auto">
          <a:xfrm>
            <a:off x="1049338" y="1928813"/>
            <a:ext cx="10093325" cy="3714750"/>
            <a:chOff x="1284237" y="2214554"/>
            <a:chExt cx="10093412" cy="4133465"/>
          </a:xfrm>
        </p:grpSpPr>
        <p:grpSp>
          <p:nvGrpSpPr>
            <p:cNvPr id="5" name="组合 34"/>
            <p:cNvGrpSpPr/>
            <p:nvPr/>
          </p:nvGrpSpPr>
          <p:grpSpPr bwMode="auto">
            <a:xfrm>
              <a:off x="1506365" y="2280373"/>
              <a:ext cx="9577146" cy="4067646"/>
              <a:chOff x="1506365" y="1923183"/>
              <a:chExt cx="9577146" cy="4067646"/>
            </a:xfrm>
          </p:grpSpPr>
          <p:sp>
            <p:nvSpPr>
              <p:cNvPr id="31750" name="文本框 9"/>
              <p:cNvSpPr txBox="1">
                <a:spLocks noChangeArrowheads="1"/>
              </p:cNvSpPr>
              <p:nvPr/>
            </p:nvSpPr>
            <p:spPr bwMode="auto">
              <a:xfrm>
                <a:off x="2025620" y="2117739"/>
                <a:ext cx="4213256" cy="465643"/>
              </a:xfrm>
              <a:prstGeom prst="rect">
                <a:avLst/>
              </a:prstGeom>
              <a:noFill/>
              <a:ln w="9525">
                <a:noFill/>
                <a:miter lim="800000"/>
              </a:ln>
            </p:spPr>
            <p:txBody>
              <a:bodyPr>
                <a:spAutoFit/>
              </a:bodyPr>
              <a:lstStyle/>
              <a:p>
                <a:pPr eaLnBrk="1" hangingPunct="1">
                  <a:lnSpc>
                    <a:spcPct val="150000"/>
                  </a:lnSpc>
                </a:pPr>
                <a:endParaRPr lang="zh-CN" altLang="en-US" b="1">
                  <a:solidFill>
                    <a:schemeClr val="bg1"/>
                  </a:solidFill>
                  <a:latin typeface="等线 Light" pitchFamily="2" charset="-122"/>
                  <a:ea typeface="等线 Light" pitchFamily="2" charset="-122"/>
                </a:endParaRPr>
              </a:p>
            </p:txBody>
          </p:sp>
          <p:sp>
            <p:nvSpPr>
              <p:cNvPr id="20487" name="文本框 9"/>
              <p:cNvSpPr txBox="1">
                <a:spLocks noChangeArrowheads="1"/>
              </p:cNvSpPr>
              <p:nvPr/>
            </p:nvSpPr>
            <p:spPr bwMode="auto">
              <a:xfrm>
                <a:off x="1506489" y="1922721"/>
                <a:ext cx="9577470" cy="4068108"/>
              </a:xfrm>
              <a:prstGeom prst="rect">
                <a:avLst/>
              </a:prstGeom>
              <a:noFill/>
              <a:ln w="9525">
                <a:noFill/>
                <a:miter lim="800000"/>
              </a:ln>
            </p:spPr>
            <p:txBody>
              <a:bodyPr>
                <a:spAutoFit/>
              </a:bodyPr>
              <a:lstStyle/>
              <a:p>
                <a:pPr indent="266700">
                  <a:lnSpc>
                    <a:spcPts val="2160"/>
                  </a:lnSpc>
                  <a:spcBef>
                    <a:spcPts val="0"/>
                  </a:spcBef>
                  <a:spcAft>
                    <a:spcPts val="0"/>
                  </a:spcAft>
                  <a:defRPr/>
                </a:pPr>
                <a:r>
                  <a:rPr lang="zh-CN" altLang="en-US" b="1" kern="0" dirty="0">
                    <a:solidFill>
                      <a:schemeClr val="bg1"/>
                    </a:solidFill>
                    <a:latin typeface="宋体" panose="02010600030101010101" pitchFamily="2" charset="-122"/>
                  </a:rPr>
                  <a:t>举例：</a:t>
                </a:r>
                <a:r>
                  <a:rPr lang="zh-CN" altLang="en-US" kern="0" dirty="0">
                    <a:solidFill>
                      <a:schemeClr val="bg1"/>
                    </a:solidFill>
                    <a:latin typeface="宋体" panose="02010600030101010101" pitchFamily="2" charset="-122"/>
                  </a:rPr>
                  <a:t>假设某公司</a:t>
                </a:r>
                <a:r>
                  <a:rPr lang="en-US" altLang="zh-CN" kern="0" dirty="0">
                    <a:solidFill>
                      <a:schemeClr val="bg1"/>
                    </a:solidFill>
                    <a:latin typeface="宋体" panose="02010600030101010101" pitchFamily="2" charset="-122"/>
                  </a:rPr>
                  <a:t>2021</a:t>
                </a:r>
                <a:r>
                  <a:rPr lang="zh-CN" altLang="en-US" kern="0" dirty="0">
                    <a:solidFill>
                      <a:schemeClr val="bg1"/>
                    </a:solidFill>
                    <a:latin typeface="宋体" panose="02010600030101010101" pitchFamily="2" charset="-122"/>
                  </a:rPr>
                  <a:t>年度有</a:t>
                </a:r>
                <a:r>
                  <a:rPr lang="en-US" altLang="zh-CN" kern="0" dirty="0">
                    <a:solidFill>
                      <a:schemeClr val="bg1"/>
                    </a:solidFill>
                    <a:latin typeface="宋体" panose="02010600030101010101" pitchFamily="2" charset="-122"/>
                  </a:rPr>
                  <a:t>A</a:t>
                </a:r>
                <a:r>
                  <a:rPr lang="zh-CN" altLang="en-US" kern="0" dirty="0">
                    <a:solidFill>
                      <a:schemeClr val="bg1"/>
                    </a:solidFill>
                    <a:latin typeface="宋体" panose="02010600030101010101" pitchFamily="2" charset="-122"/>
                  </a:rPr>
                  <a:t>和</a:t>
                </a:r>
                <a:r>
                  <a:rPr lang="en-US" altLang="zh-CN" kern="0" dirty="0">
                    <a:solidFill>
                      <a:schemeClr val="bg1"/>
                    </a:solidFill>
                    <a:latin typeface="宋体" panose="02010600030101010101" pitchFamily="2" charset="-122"/>
                  </a:rPr>
                  <a:t>B</a:t>
                </a:r>
                <a:r>
                  <a:rPr lang="zh-CN" altLang="en-US" kern="0" dirty="0">
                    <a:solidFill>
                      <a:schemeClr val="bg1"/>
                    </a:solidFill>
                    <a:latin typeface="宋体" panose="02010600030101010101" pitchFamily="2" charset="-122"/>
                  </a:rPr>
                  <a:t>两个研发项目。项目</a:t>
                </a:r>
                <a:r>
                  <a:rPr lang="en-US" altLang="zh-CN" kern="0" dirty="0">
                    <a:solidFill>
                      <a:schemeClr val="bg1"/>
                    </a:solidFill>
                    <a:latin typeface="宋体" panose="02010600030101010101" pitchFamily="2" charset="-122"/>
                  </a:rPr>
                  <a:t>A</a:t>
                </a:r>
                <a:r>
                  <a:rPr lang="zh-CN" altLang="en-US" kern="0" dirty="0">
                    <a:solidFill>
                      <a:schemeClr val="bg1"/>
                    </a:solidFill>
                    <a:latin typeface="宋体" panose="02010600030101010101" pitchFamily="2" charset="-122"/>
                  </a:rPr>
                  <a:t>人员人工等五项费用之和为</a:t>
                </a:r>
                <a:r>
                  <a:rPr lang="en-US" altLang="zh-CN" kern="0" dirty="0">
                    <a:solidFill>
                      <a:schemeClr val="bg1"/>
                    </a:solidFill>
                    <a:latin typeface="宋体" panose="02010600030101010101" pitchFamily="2" charset="-122"/>
                  </a:rPr>
                  <a:t>90</a:t>
                </a:r>
                <a:r>
                  <a:rPr lang="zh-CN" altLang="en-US" kern="0" dirty="0">
                    <a:solidFill>
                      <a:schemeClr val="bg1"/>
                    </a:solidFill>
                    <a:latin typeface="宋体" panose="02010600030101010101" pitchFamily="2" charset="-122"/>
                  </a:rPr>
                  <a:t>万元，其他相关费用为</a:t>
                </a:r>
                <a:r>
                  <a:rPr lang="en-US" altLang="zh-CN" kern="0" dirty="0">
                    <a:solidFill>
                      <a:schemeClr val="bg1"/>
                    </a:solidFill>
                    <a:latin typeface="宋体" panose="02010600030101010101" pitchFamily="2" charset="-122"/>
                  </a:rPr>
                  <a:t>12</a:t>
                </a:r>
                <a:r>
                  <a:rPr lang="zh-CN" altLang="en-US" kern="0" dirty="0">
                    <a:solidFill>
                      <a:schemeClr val="bg1"/>
                    </a:solidFill>
                    <a:latin typeface="宋体" panose="02010600030101010101" pitchFamily="2" charset="-122"/>
                  </a:rPr>
                  <a:t>万元；项目</a:t>
                </a:r>
                <a:r>
                  <a:rPr lang="en-US" altLang="zh-CN" kern="0" dirty="0">
                    <a:solidFill>
                      <a:schemeClr val="bg1"/>
                    </a:solidFill>
                    <a:latin typeface="宋体" panose="02010600030101010101" pitchFamily="2" charset="-122"/>
                  </a:rPr>
                  <a:t>B</a:t>
                </a:r>
                <a:r>
                  <a:rPr lang="zh-CN" altLang="en-US" kern="0" dirty="0">
                    <a:solidFill>
                      <a:schemeClr val="bg1"/>
                    </a:solidFill>
                    <a:latin typeface="宋体" panose="02010600030101010101" pitchFamily="2" charset="-122"/>
                  </a:rPr>
                  <a:t>人员人工等五项费用之和为</a:t>
                </a:r>
                <a:r>
                  <a:rPr lang="en-US" altLang="zh-CN" kern="0" dirty="0">
                    <a:solidFill>
                      <a:schemeClr val="bg1"/>
                    </a:solidFill>
                    <a:latin typeface="宋体" panose="02010600030101010101" pitchFamily="2" charset="-122"/>
                  </a:rPr>
                  <a:t>100</a:t>
                </a:r>
                <a:r>
                  <a:rPr lang="zh-CN" altLang="en-US" kern="0" dirty="0">
                    <a:solidFill>
                      <a:schemeClr val="bg1"/>
                    </a:solidFill>
                    <a:latin typeface="宋体" panose="02010600030101010101" pitchFamily="2" charset="-122"/>
                  </a:rPr>
                  <a:t>万元，其他相关费用为</a:t>
                </a:r>
                <a:r>
                  <a:rPr lang="en-US" altLang="zh-CN" kern="0" dirty="0">
                    <a:solidFill>
                      <a:schemeClr val="bg1"/>
                    </a:solidFill>
                    <a:latin typeface="宋体" panose="02010600030101010101" pitchFamily="2" charset="-122"/>
                  </a:rPr>
                  <a:t>8</a:t>
                </a:r>
                <a:r>
                  <a:rPr lang="zh-CN" altLang="en-US" kern="0" dirty="0">
                    <a:solidFill>
                      <a:schemeClr val="bg1"/>
                    </a:solidFill>
                    <a:latin typeface="宋体" panose="02010600030101010101" pitchFamily="2" charset="-122"/>
                  </a:rPr>
                  <a:t>万元。</a:t>
                </a:r>
                <a:endParaRPr lang="zh-CN" altLang="en-US" dirty="0">
                  <a:solidFill>
                    <a:schemeClr val="bg1"/>
                  </a:solidFill>
                  <a:latin typeface="宋体" panose="02010600030101010101" pitchFamily="2" charset="-122"/>
                </a:endParaRPr>
              </a:p>
              <a:p>
                <a:pPr indent="266700">
                  <a:lnSpc>
                    <a:spcPts val="2160"/>
                  </a:lnSpc>
                  <a:spcBef>
                    <a:spcPts val="0"/>
                  </a:spcBef>
                  <a:spcAft>
                    <a:spcPts val="0"/>
                  </a:spcAft>
                  <a:defRPr/>
                </a:pPr>
                <a:r>
                  <a:rPr lang="zh-CN" altLang="en-US" kern="0" dirty="0">
                    <a:solidFill>
                      <a:schemeClr val="bg1"/>
                    </a:solidFill>
                    <a:latin typeface="宋体" panose="02010600030101010101" pitchFamily="2" charset="-122"/>
                  </a:rPr>
                  <a:t>（一）按照</a:t>
                </a:r>
                <a:r>
                  <a:rPr lang="en-US" altLang="zh-CN" kern="0" dirty="0">
                    <a:solidFill>
                      <a:schemeClr val="bg1"/>
                    </a:solidFill>
                    <a:latin typeface="宋体" panose="02010600030101010101" pitchFamily="2" charset="-122"/>
                  </a:rPr>
                  <a:t>97</a:t>
                </a:r>
                <a:r>
                  <a:rPr lang="zh-CN" altLang="en-US" kern="0" dirty="0">
                    <a:solidFill>
                      <a:schemeClr val="bg1"/>
                    </a:solidFill>
                    <a:latin typeface="宋体" panose="02010600030101010101" pitchFamily="2" charset="-122"/>
                  </a:rPr>
                  <a:t>号公告的计算方法</a:t>
                </a:r>
                <a:endParaRPr lang="zh-CN" altLang="en-US" dirty="0">
                  <a:solidFill>
                    <a:schemeClr val="bg1"/>
                  </a:solidFill>
                  <a:latin typeface="宋体" panose="02010600030101010101" pitchFamily="2" charset="-122"/>
                </a:endParaRPr>
              </a:p>
              <a:p>
                <a:pPr indent="266700">
                  <a:lnSpc>
                    <a:spcPts val="2160"/>
                  </a:lnSpc>
                  <a:spcBef>
                    <a:spcPts val="0"/>
                  </a:spcBef>
                  <a:spcAft>
                    <a:spcPts val="0"/>
                  </a:spcAft>
                  <a:defRPr/>
                </a:pPr>
                <a:r>
                  <a:rPr lang="zh-CN" altLang="en-US" kern="0" dirty="0">
                    <a:solidFill>
                      <a:schemeClr val="bg1"/>
                    </a:solidFill>
                    <a:latin typeface="宋体" panose="02010600030101010101" pitchFamily="2" charset="-122"/>
                  </a:rPr>
                  <a:t>项目</a:t>
                </a:r>
                <a:r>
                  <a:rPr lang="en-US" altLang="zh-CN" kern="0" dirty="0">
                    <a:solidFill>
                      <a:schemeClr val="bg1"/>
                    </a:solidFill>
                    <a:latin typeface="宋体" panose="02010600030101010101" pitchFamily="2" charset="-122"/>
                  </a:rPr>
                  <a:t>A</a:t>
                </a:r>
                <a:r>
                  <a:rPr lang="zh-CN" altLang="en-US" kern="0" dirty="0">
                    <a:solidFill>
                      <a:schemeClr val="bg1"/>
                    </a:solidFill>
                    <a:latin typeface="宋体" panose="02010600030101010101" pitchFamily="2" charset="-122"/>
                  </a:rPr>
                  <a:t>的其他相关费用限额为</a:t>
                </a:r>
                <a:r>
                  <a:rPr lang="en-US" altLang="zh-CN" kern="0" dirty="0">
                    <a:solidFill>
                      <a:schemeClr val="bg1"/>
                    </a:solidFill>
                    <a:latin typeface="宋体" panose="02010600030101010101" pitchFamily="2" charset="-122"/>
                  </a:rPr>
                  <a:t>10</a:t>
                </a:r>
                <a:r>
                  <a:rPr lang="zh-CN" altLang="en-US" kern="0" dirty="0">
                    <a:solidFill>
                      <a:schemeClr val="bg1"/>
                    </a:solidFill>
                    <a:latin typeface="宋体" panose="02010600030101010101" pitchFamily="2" charset="-122"/>
                  </a:rPr>
                  <a:t>万元</a:t>
                </a:r>
                <a:r>
                  <a:rPr lang="en-US" altLang="zh-CN" kern="0" dirty="0">
                    <a:solidFill>
                      <a:schemeClr val="bg1"/>
                    </a:solidFill>
                    <a:latin typeface="宋体" panose="02010600030101010101" pitchFamily="2" charset="-122"/>
                  </a:rPr>
                  <a:t>[90*10%/(1-10%)]</a:t>
                </a:r>
                <a:r>
                  <a:rPr lang="zh-CN" altLang="en-US" kern="0" dirty="0">
                    <a:solidFill>
                      <a:schemeClr val="bg1"/>
                    </a:solidFill>
                    <a:latin typeface="宋体" panose="02010600030101010101" pitchFamily="2" charset="-122"/>
                  </a:rPr>
                  <a:t>，按照孰小原则，可加计扣除的其他相关费用为</a:t>
                </a:r>
                <a:r>
                  <a:rPr lang="en-US" altLang="zh-CN" kern="0" dirty="0">
                    <a:solidFill>
                      <a:schemeClr val="bg1"/>
                    </a:solidFill>
                    <a:latin typeface="宋体" panose="02010600030101010101" pitchFamily="2" charset="-122"/>
                  </a:rPr>
                  <a:t>10</a:t>
                </a:r>
                <a:r>
                  <a:rPr lang="zh-CN" altLang="en-US" kern="0" dirty="0">
                    <a:solidFill>
                      <a:schemeClr val="bg1"/>
                    </a:solidFill>
                    <a:latin typeface="宋体" panose="02010600030101010101" pitchFamily="2" charset="-122"/>
                  </a:rPr>
                  <a:t>万元；项目</a:t>
                </a:r>
                <a:r>
                  <a:rPr lang="en-US" altLang="zh-CN" kern="0" dirty="0">
                    <a:solidFill>
                      <a:schemeClr val="bg1"/>
                    </a:solidFill>
                    <a:latin typeface="宋体" panose="02010600030101010101" pitchFamily="2" charset="-122"/>
                  </a:rPr>
                  <a:t>B</a:t>
                </a:r>
                <a:r>
                  <a:rPr lang="zh-CN" altLang="en-US" kern="0" dirty="0">
                    <a:solidFill>
                      <a:schemeClr val="bg1"/>
                    </a:solidFill>
                    <a:latin typeface="宋体" panose="02010600030101010101" pitchFamily="2" charset="-122"/>
                  </a:rPr>
                  <a:t>的其他相关费用限额为</a:t>
                </a:r>
                <a:r>
                  <a:rPr lang="en-US" altLang="zh-CN" kern="0" dirty="0">
                    <a:solidFill>
                      <a:schemeClr val="bg1"/>
                    </a:solidFill>
                    <a:latin typeface="宋体" panose="02010600030101010101" pitchFamily="2" charset="-122"/>
                  </a:rPr>
                  <a:t>11.11</a:t>
                </a:r>
                <a:r>
                  <a:rPr lang="zh-CN" altLang="en-US" kern="0" dirty="0">
                    <a:solidFill>
                      <a:schemeClr val="bg1"/>
                    </a:solidFill>
                    <a:latin typeface="宋体" panose="02010600030101010101" pitchFamily="2" charset="-122"/>
                  </a:rPr>
                  <a:t>万元</a:t>
                </a:r>
                <a:r>
                  <a:rPr lang="en-US" altLang="zh-CN" kern="0" dirty="0">
                    <a:solidFill>
                      <a:schemeClr val="bg1"/>
                    </a:solidFill>
                    <a:latin typeface="宋体" panose="02010600030101010101" pitchFamily="2" charset="-122"/>
                  </a:rPr>
                  <a:t>[100*10%/(1-10%)]</a:t>
                </a:r>
                <a:r>
                  <a:rPr lang="zh-CN" altLang="en-US" kern="0" dirty="0">
                    <a:solidFill>
                      <a:schemeClr val="bg1"/>
                    </a:solidFill>
                    <a:latin typeface="宋体" panose="02010600030101010101" pitchFamily="2" charset="-122"/>
                  </a:rPr>
                  <a:t>，按照孰小原则，可加计扣除的其他相关费用为</a:t>
                </a:r>
                <a:r>
                  <a:rPr lang="en-US" altLang="zh-CN" kern="0" dirty="0">
                    <a:solidFill>
                      <a:schemeClr val="bg1"/>
                    </a:solidFill>
                    <a:latin typeface="宋体" panose="02010600030101010101" pitchFamily="2" charset="-122"/>
                  </a:rPr>
                  <a:t>8</a:t>
                </a:r>
                <a:r>
                  <a:rPr lang="zh-CN" altLang="en-US" kern="0" dirty="0">
                    <a:solidFill>
                      <a:schemeClr val="bg1"/>
                    </a:solidFill>
                    <a:latin typeface="宋体" panose="02010600030101010101" pitchFamily="2" charset="-122"/>
                  </a:rPr>
                  <a:t>万元。两个项目可加计扣除的其他相关费用合计为</a:t>
                </a:r>
                <a:r>
                  <a:rPr lang="en-US" altLang="zh-CN" kern="0" dirty="0">
                    <a:solidFill>
                      <a:schemeClr val="bg1"/>
                    </a:solidFill>
                    <a:latin typeface="宋体" panose="02010600030101010101" pitchFamily="2" charset="-122"/>
                  </a:rPr>
                  <a:t>18</a:t>
                </a:r>
                <a:r>
                  <a:rPr lang="zh-CN" altLang="en-US" kern="0" dirty="0">
                    <a:solidFill>
                      <a:schemeClr val="bg1"/>
                    </a:solidFill>
                    <a:latin typeface="宋体" panose="02010600030101010101" pitchFamily="2" charset="-122"/>
                  </a:rPr>
                  <a:t>万元。</a:t>
                </a:r>
                <a:endParaRPr lang="zh-CN" altLang="en-US" dirty="0">
                  <a:solidFill>
                    <a:schemeClr val="bg1"/>
                  </a:solidFill>
                  <a:latin typeface="宋体" panose="02010600030101010101" pitchFamily="2" charset="-122"/>
                </a:endParaRPr>
              </a:p>
              <a:p>
                <a:pPr indent="266700">
                  <a:lnSpc>
                    <a:spcPts val="2160"/>
                  </a:lnSpc>
                  <a:spcBef>
                    <a:spcPts val="0"/>
                  </a:spcBef>
                  <a:spcAft>
                    <a:spcPts val="0"/>
                  </a:spcAft>
                  <a:defRPr/>
                </a:pPr>
                <a:r>
                  <a:rPr lang="zh-CN" altLang="en-US" kern="0" dirty="0">
                    <a:solidFill>
                      <a:schemeClr val="bg1"/>
                    </a:solidFill>
                    <a:latin typeface="宋体" panose="02010600030101010101" pitchFamily="2" charset="-122"/>
                  </a:rPr>
                  <a:t>（二）按照</a:t>
                </a:r>
                <a:r>
                  <a:rPr lang="en-US" altLang="zh-CN" kern="0" dirty="0">
                    <a:solidFill>
                      <a:schemeClr val="bg1"/>
                    </a:solidFill>
                    <a:latin typeface="宋体" panose="02010600030101010101" pitchFamily="2" charset="-122"/>
                  </a:rPr>
                  <a:t>《</a:t>
                </a:r>
                <a:r>
                  <a:rPr lang="zh-CN" altLang="en-US" kern="0" dirty="0">
                    <a:solidFill>
                      <a:schemeClr val="bg1"/>
                    </a:solidFill>
                    <a:latin typeface="宋体" panose="02010600030101010101" pitchFamily="2" charset="-122"/>
                  </a:rPr>
                  <a:t>公告</a:t>
                </a:r>
                <a:r>
                  <a:rPr lang="en-US" altLang="zh-CN" kern="0" dirty="0">
                    <a:solidFill>
                      <a:schemeClr val="bg1"/>
                    </a:solidFill>
                    <a:latin typeface="宋体" panose="02010600030101010101" pitchFamily="2" charset="-122"/>
                  </a:rPr>
                  <a:t>》</a:t>
                </a:r>
                <a:r>
                  <a:rPr lang="zh-CN" altLang="en-US" kern="0" dirty="0">
                    <a:solidFill>
                      <a:schemeClr val="bg1"/>
                    </a:solidFill>
                    <a:latin typeface="宋体" panose="02010600030101010101" pitchFamily="2" charset="-122"/>
                  </a:rPr>
                  <a:t>明确的计算方法</a:t>
                </a:r>
                <a:endParaRPr lang="zh-CN" altLang="en-US" dirty="0">
                  <a:solidFill>
                    <a:schemeClr val="bg1"/>
                  </a:solidFill>
                  <a:latin typeface="宋体" panose="02010600030101010101" pitchFamily="2" charset="-122"/>
                </a:endParaRPr>
              </a:p>
              <a:p>
                <a:pPr>
                  <a:spcBef>
                    <a:spcPts val="0"/>
                  </a:spcBef>
                  <a:spcAft>
                    <a:spcPts val="0"/>
                  </a:spcAft>
                  <a:defRPr/>
                </a:pPr>
                <a:r>
                  <a:rPr lang="zh-CN" altLang="en-US" kern="100" dirty="0">
                    <a:solidFill>
                      <a:schemeClr val="bg1"/>
                    </a:solidFill>
                    <a:latin typeface="宋体" panose="02010600030101010101" pitchFamily="2" charset="-122"/>
                  </a:rPr>
                  <a:t>    两个项目的其他相关费用限额为</a:t>
                </a:r>
                <a:r>
                  <a:rPr lang="en-US" altLang="zh-CN" kern="100" dirty="0">
                    <a:solidFill>
                      <a:schemeClr val="bg1"/>
                    </a:solidFill>
                    <a:latin typeface="宋体" panose="02010600030101010101" pitchFamily="2" charset="-122"/>
                  </a:rPr>
                  <a:t>21.11</a:t>
                </a:r>
                <a:r>
                  <a:rPr lang="zh-CN" altLang="en-US" kern="100" dirty="0">
                    <a:solidFill>
                      <a:schemeClr val="bg1"/>
                    </a:solidFill>
                    <a:latin typeface="宋体" panose="02010600030101010101" pitchFamily="2" charset="-122"/>
                  </a:rPr>
                  <a:t>万元</a:t>
                </a:r>
                <a:r>
                  <a:rPr lang="en-US" altLang="zh-CN" kern="100" dirty="0">
                    <a:solidFill>
                      <a:schemeClr val="bg1"/>
                    </a:solidFill>
                    <a:latin typeface="宋体" panose="02010600030101010101" pitchFamily="2" charset="-122"/>
                  </a:rPr>
                  <a:t>[(90</a:t>
                </a:r>
                <a:r>
                  <a:rPr lang="zh-CN" altLang="en-US" kern="100" dirty="0">
                    <a:solidFill>
                      <a:schemeClr val="bg1"/>
                    </a:solidFill>
                    <a:latin typeface="宋体" panose="02010600030101010101" pitchFamily="2" charset="-122"/>
                  </a:rPr>
                  <a:t>＋</a:t>
                </a:r>
                <a:r>
                  <a:rPr lang="en-US" altLang="zh-CN" kern="100" dirty="0">
                    <a:solidFill>
                      <a:schemeClr val="bg1"/>
                    </a:solidFill>
                    <a:latin typeface="宋体" panose="02010600030101010101" pitchFamily="2" charset="-122"/>
                  </a:rPr>
                  <a:t>100)*10%/(1-10%)]</a:t>
                </a:r>
                <a:r>
                  <a:rPr lang="zh-CN" altLang="en-US" kern="100" dirty="0">
                    <a:solidFill>
                      <a:schemeClr val="bg1"/>
                    </a:solidFill>
                    <a:latin typeface="宋体" panose="02010600030101010101" pitchFamily="2" charset="-122"/>
                  </a:rPr>
                  <a:t>，可加计扣除的其他相关费用为</a:t>
                </a:r>
                <a:r>
                  <a:rPr lang="en-US" altLang="zh-CN" kern="100" dirty="0">
                    <a:solidFill>
                      <a:schemeClr val="bg1"/>
                    </a:solidFill>
                    <a:latin typeface="宋体" panose="02010600030101010101" pitchFamily="2" charset="-122"/>
                  </a:rPr>
                  <a:t>20</a:t>
                </a:r>
                <a:r>
                  <a:rPr lang="zh-CN" altLang="en-US" kern="100" dirty="0">
                    <a:solidFill>
                      <a:schemeClr val="bg1"/>
                    </a:solidFill>
                    <a:latin typeface="宋体" panose="02010600030101010101" pitchFamily="2" charset="-122"/>
                  </a:rPr>
                  <a:t>万元（</a:t>
                </a:r>
                <a:r>
                  <a:rPr lang="en-US" altLang="zh-CN" kern="100" dirty="0">
                    <a:solidFill>
                      <a:schemeClr val="bg1"/>
                    </a:solidFill>
                    <a:latin typeface="宋体" panose="02010600030101010101" pitchFamily="2" charset="-122"/>
                  </a:rPr>
                  <a:t>12</a:t>
                </a:r>
                <a:r>
                  <a:rPr lang="zh-CN" altLang="en-US" kern="100" dirty="0">
                    <a:solidFill>
                      <a:schemeClr val="bg1"/>
                    </a:solidFill>
                    <a:latin typeface="宋体" panose="02010600030101010101" pitchFamily="2" charset="-122"/>
                  </a:rPr>
                  <a:t>＋</a:t>
                </a:r>
                <a:r>
                  <a:rPr lang="en-US" altLang="zh-CN" kern="100" dirty="0">
                    <a:solidFill>
                      <a:schemeClr val="bg1"/>
                    </a:solidFill>
                    <a:latin typeface="宋体" panose="02010600030101010101" pitchFamily="2" charset="-122"/>
                  </a:rPr>
                  <a:t>8</a:t>
                </a:r>
                <a:r>
                  <a:rPr lang="zh-CN" altLang="en-US" kern="100" dirty="0">
                    <a:solidFill>
                      <a:schemeClr val="bg1"/>
                    </a:solidFill>
                    <a:latin typeface="宋体" panose="02010600030101010101" pitchFamily="2" charset="-122"/>
                  </a:rPr>
                  <a:t>），大于</a:t>
                </a:r>
                <a:r>
                  <a:rPr lang="en-US" altLang="zh-CN" kern="100" dirty="0">
                    <a:solidFill>
                      <a:schemeClr val="bg1"/>
                    </a:solidFill>
                    <a:latin typeface="宋体" panose="02010600030101010101" pitchFamily="2" charset="-122"/>
                  </a:rPr>
                  <a:t>18</a:t>
                </a:r>
                <a:r>
                  <a:rPr lang="zh-CN" altLang="en-US" kern="100" dirty="0">
                    <a:solidFill>
                      <a:schemeClr val="bg1"/>
                    </a:solidFill>
                    <a:latin typeface="宋体" panose="02010600030101010101" pitchFamily="2" charset="-122"/>
                  </a:rPr>
                  <a:t>万元，且仅需计算一次，减轻了工作量。</a:t>
                </a:r>
                <a:endParaRPr lang="zh-CN" altLang="en-US" dirty="0">
                  <a:solidFill>
                    <a:schemeClr val="bg1"/>
                  </a:solidFill>
                  <a:latin typeface="宋体" panose="02010600030101010101" pitchFamily="2" charset="-122"/>
                </a:endParaRPr>
              </a:p>
            </p:txBody>
          </p:sp>
        </p:grpSp>
        <p:sp>
          <p:nvSpPr>
            <p:cNvPr id="11" name="Rectangle 24"/>
            <p:cNvSpPr/>
            <p:nvPr/>
          </p:nvSpPr>
          <p:spPr>
            <a:xfrm>
              <a:off x="1284237" y="2214554"/>
              <a:ext cx="10093412" cy="3916193"/>
            </a:xfrm>
            <a:prstGeom prst="rect">
              <a:avLst/>
            </a:prstGeom>
            <a:noFill/>
            <a:ln w="9525">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100">
                <a:latin typeface="微软雅黑" panose="020B0503020204020204" pitchFamily="34" charset="-122"/>
                <a:ea typeface="微软雅黑" panose="020B0503020204020204" pitchFamily="34" charset="-122"/>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p:nvPr/>
        </p:nvGrpSpPr>
        <p:grpSpPr bwMode="auto">
          <a:xfrm>
            <a:off x="666750" y="2071688"/>
            <a:ext cx="7683500" cy="765175"/>
            <a:chOff x="6196533" y="1545228"/>
            <a:chExt cx="5928256" cy="590671"/>
          </a:xfrm>
        </p:grpSpPr>
        <p:sp>
          <p:nvSpPr>
            <p:cNvPr id="17" name="菱形 16"/>
            <p:cNvSpPr/>
            <p:nvPr/>
          </p:nvSpPr>
          <p:spPr>
            <a:xfrm>
              <a:off x="6368011" y="1545228"/>
              <a:ext cx="591601" cy="590671"/>
            </a:xfrm>
            <a:prstGeom prst="diamond">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sz="2400">
                <a:solidFill>
                  <a:schemeClr val="accent1"/>
                </a:solidFill>
                <a:latin typeface="微软雅黑 Light" pitchFamily="34" charset="-122"/>
                <a:ea typeface="微软雅黑 Light" pitchFamily="34" charset="-122"/>
              </a:endParaRPr>
            </a:p>
          </p:txBody>
        </p:sp>
        <p:sp>
          <p:nvSpPr>
            <p:cNvPr id="14353" name="文本框 17"/>
            <p:cNvSpPr txBox="1">
              <a:spLocks noChangeArrowheads="1"/>
            </p:cNvSpPr>
            <p:nvPr/>
          </p:nvSpPr>
          <p:spPr bwMode="auto">
            <a:xfrm>
              <a:off x="7058825" y="1608952"/>
              <a:ext cx="5065964" cy="403896"/>
            </a:xfrm>
            <a:prstGeom prst="rect">
              <a:avLst/>
            </a:prstGeom>
            <a:noFill/>
            <a:ln w="9525">
              <a:noFill/>
              <a:miter lim="800000"/>
            </a:ln>
          </p:spPr>
          <p:txBody>
            <a:bodyPr>
              <a:spAutoFit/>
            </a:bodyPr>
            <a:lstStyle/>
            <a:p>
              <a:pPr eaLnBrk="1" hangingPunct="1"/>
              <a:r>
                <a:rPr lang="zh-CN" altLang="en-US" sz="2800" b="1">
                  <a:solidFill>
                    <a:schemeClr val="bg1"/>
                  </a:solidFill>
                  <a:latin typeface="黑体" panose="02010600030101010101" pitchFamily="49" charset="-122"/>
                  <a:ea typeface="黑体" panose="02010600030101010101" pitchFamily="49" charset="-122"/>
                </a:rPr>
                <a:t>研发费用税前加计扣除相关优惠政策</a:t>
              </a:r>
              <a:endParaRPr lang="zh-CN" altLang="en-US" sz="2800" b="1">
                <a:solidFill>
                  <a:schemeClr val="bg1"/>
                </a:solidFill>
                <a:latin typeface="黑体" panose="02010600030101010101" pitchFamily="49" charset="-122"/>
                <a:ea typeface="黑体" panose="02010600030101010101" pitchFamily="49" charset="-122"/>
              </a:endParaRPr>
            </a:p>
          </p:txBody>
        </p:sp>
        <p:sp>
          <p:nvSpPr>
            <p:cNvPr id="14354" name="椭圆 19"/>
            <p:cNvSpPr>
              <a:spLocks noChangeArrowheads="1"/>
            </p:cNvSpPr>
            <p:nvPr/>
          </p:nvSpPr>
          <p:spPr bwMode="auto">
            <a:xfrm>
              <a:off x="6196533" y="1585533"/>
              <a:ext cx="919774" cy="500976"/>
            </a:xfrm>
            <a:prstGeom prst="ellipse">
              <a:avLst/>
            </a:prstGeom>
            <a:noFill/>
            <a:ln w="12700">
              <a:noFill/>
              <a:round/>
            </a:ln>
          </p:spPr>
          <p:txBody>
            <a:bodyPr>
              <a:spAutoFit/>
            </a:bodyPr>
            <a:lstStyle/>
            <a:p>
              <a:pPr algn="ctr"/>
              <a:r>
                <a:rPr lang="en-US" altLang="zh-CN" sz="2400">
                  <a:solidFill>
                    <a:schemeClr val="bg1"/>
                  </a:solidFill>
                  <a:latin typeface="微软雅黑" panose="020B0503020204020204" pitchFamily="34" charset="-122"/>
                  <a:ea typeface="微软雅黑" panose="020B0503020204020204" pitchFamily="34" charset="-122"/>
                </a:rPr>
                <a:t>01</a:t>
              </a:r>
              <a:endParaRPr lang="zh-CN" altLang="en-US" sz="2400">
                <a:solidFill>
                  <a:schemeClr val="bg1"/>
                </a:solidFill>
                <a:latin typeface="微软雅黑" panose="020B0503020204020204" pitchFamily="34" charset="-122"/>
                <a:ea typeface="微软雅黑" panose="020B0503020204020204" pitchFamily="34" charset="-122"/>
              </a:endParaRPr>
            </a:p>
          </p:txBody>
        </p:sp>
      </p:grpSp>
      <p:grpSp>
        <p:nvGrpSpPr>
          <p:cNvPr id="3" name="组合 20"/>
          <p:cNvGrpSpPr/>
          <p:nvPr/>
        </p:nvGrpSpPr>
        <p:grpSpPr bwMode="auto">
          <a:xfrm>
            <a:off x="666750" y="3257550"/>
            <a:ext cx="5321300" cy="815975"/>
            <a:chOff x="6196533" y="1506311"/>
            <a:chExt cx="4106907" cy="629588"/>
          </a:xfrm>
        </p:grpSpPr>
        <p:sp>
          <p:nvSpPr>
            <p:cNvPr id="22" name="菱形 21"/>
            <p:cNvSpPr/>
            <p:nvPr/>
          </p:nvSpPr>
          <p:spPr>
            <a:xfrm>
              <a:off x="6368063" y="1545507"/>
              <a:ext cx="590552" cy="590392"/>
            </a:xfrm>
            <a:prstGeom prst="diamond">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sz="2400">
                <a:solidFill>
                  <a:schemeClr val="accent1"/>
                </a:solidFill>
                <a:latin typeface="微软雅黑 Light" pitchFamily="34" charset="-122"/>
                <a:ea typeface="微软雅黑 Light" pitchFamily="34" charset="-122"/>
              </a:endParaRPr>
            </a:p>
          </p:txBody>
        </p:sp>
        <p:sp>
          <p:nvSpPr>
            <p:cNvPr id="23" name="文本框 22"/>
            <p:cNvSpPr txBox="1"/>
            <p:nvPr/>
          </p:nvSpPr>
          <p:spPr>
            <a:xfrm>
              <a:off x="7044379" y="1506311"/>
              <a:ext cx="3259061" cy="402986"/>
            </a:xfrm>
            <a:prstGeom prst="rect">
              <a:avLst/>
            </a:prstGeom>
            <a:noFill/>
          </p:spPr>
          <p:txBody>
            <a:bodyPr>
              <a:spAutoFit/>
            </a:bodyPr>
            <a:lstStyle/>
            <a:p>
              <a:pPr fontAlgn="auto">
                <a:spcBef>
                  <a:spcPts val="0"/>
                </a:spcBef>
                <a:spcAft>
                  <a:spcPts val="0"/>
                </a:spcAft>
                <a:defRPr/>
              </a:pPr>
              <a:endParaRPr lang="zh-CN" altLang="en-US" sz="2800" spc="300" dirty="0">
                <a:solidFill>
                  <a:schemeClr val="accent1"/>
                </a:solidFill>
                <a:latin typeface="微软雅黑 Light" pitchFamily="34" charset="-122"/>
                <a:ea typeface="微软雅黑 Light" pitchFamily="34" charset="-122"/>
              </a:endParaRPr>
            </a:p>
          </p:txBody>
        </p:sp>
        <p:sp>
          <p:nvSpPr>
            <p:cNvPr id="14351" name="椭圆 24"/>
            <p:cNvSpPr>
              <a:spLocks noChangeArrowheads="1"/>
            </p:cNvSpPr>
            <p:nvPr/>
          </p:nvSpPr>
          <p:spPr bwMode="auto">
            <a:xfrm>
              <a:off x="6196533" y="1585533"/>
              <a:ext cx="919774" cy="500976"/>
            </a:xfrm>
            <a:prstGeom prst="ellipse">
              <a:avLst/>
            </a:prstGeom>
            <a:noFill/>
            <a:ln w="12700">
              <a:noFill/>
              <a:round/>
            </a:ln>
          </p:spPr>
          <p:txBody>
            <a:bodyPr>
              <a:spAutoFit/>
            </a:bodyPr>
            <a:lstStyle/>
            <a:p>
              <a:pPr algn="ctr"/>
              <a:r>
                <a:rPr lang="en-US" altLang="zh-CN" sz="2400">
                  <a:solidFill>
                    <a:schemeClr val="bg1"/>
                  </a:solidFill>
                  <a:latin typeface="微软雅黑" panose="020B0503020204020204" pitchFamily="34" charset="-122"/>
                  <a:ea typeface="微软雅黑" panose="020B0503020204020204" pitchFamily="34" charset="-122"/>
                </a:rPr>
                <a:t>02</a:t>
              </a:r>
              <a:endParaRPr lang="zh-CN" altLang="en-US" sz="2400">
                <a:solidFill>
                  <a:schemeClr val="bg1"/>
                </a:solidFill>
                <a:latin typeface="微软雅黑" panose="020B0503020204020204" pitchFamily="34" charset="-122"/>
                <a:ea typeface="微软雅黑" panose="020B0503020204020204" pitchFamily="34" charset="-122"/>
              </a:endParaRPr>
            </a:p>
          </p:txBody>
        </p:sp>
      </p:grpSp>
      <p:grpSp>
        <p:nvGrpSpPr>
          <p:cNvPr id="4" name="组合 35"/>
          <p:cNvGrpSpPr/>
          <p:nvPr/>
        </p:nvGrpSpPr>
        <p:grpSpPr bwMode="auto">
          <a:xfrm>
            <a:off x="9112250" y="912813"/>
            <a:ext cx="2481263" cy="1550987"/>
            <a:chOff x="7979573" y="3067669"/>
            <a:chExt cx="2005572" cy="1401931"/>
          </a:xfrm>
        </p:grpSpPr>
        <p:sp>
          <p:nvSpPr>
            <p:cNvPr id="37" name="文本框 36"/>
            <p:cNvSpPr txBox="1"/>
            <p:nvPr/>
          </p:nvSpPr>
          <p:spPr>
            <a:xfrm>
              <a:off x="7979573" y="3067669"/>
              <a:ext cx="2005572" cy="922663"/>
            </a:xfrm>
            <a:prstGeom prst="rect">
              <a:avLst/>
            </a:prstGeom>
            <a:noFill/>
          </p:spPr>
          <p:txBody>
            <a:bodyPr>
              <a:spAutoFit/>
            </a:bodyPr>
            <a:lstStyle/>
            <a:p>
              <a:pPr algn="r" fontAlgn="auto">
                <a:spcBef>
                  <a:spcPts val="0"/>
                </a:spcBef>
                <a:spcAft>
                  <a:spcPts val="0"/>
                </a:spcAft>
                <a:defRPr/>
              </a:pPr>
              <a:r>
                <a:rPr lang="zh-CN" altLang="en-US" sz="5400" b="1" spc="600" dirty="0">
                  <a:solidFill>
                    <a:schemeClr val="bg1"/>
                  </a:solidFill>
                  <a:latin typeface="微软雅黑" panose="020B0503020204020204" pitchFamily="34" charset="-122"/>
                  <a:ea typeface="微软雅黑" panose="020B0503020204020204" pitchFamily="34" charset="-122"/>
                </a:rPr>
                <a:t>目 录</a:t>
              </a:r>
              <a:endParaRPr lang="zh-CN" altLang="en-US" sz="5400" b="1" spc="600" dirty="0">
                <a:solidFill>
                  <a:schemeClr val="bg1"/>
                </a:solidFill>
                <a:latin typeface="微软雅黑" panose="020B0503020204020204" pitchFamily="34" charset="-122"/>
                <a:ea typeface="微软雅黑" panose="020B0503020204020204" pitchFamily="34" charset="-122"/>
              </a:endParaRPr>
            </a:p>
          </p:txBody>
        </p:sp>
        <p:sp>
          <p:nvSpPr>
            <p:cNvPr id="14348" name="矩形 37"/>
            <p:cNvSpPr>
              <a:spLocks noChangeArrowheads="1"/>
            </p:cNvSpPr>
            <p:nvPr/>
          </p:nvSpPr>
          <p:spPr bwMode="auto">
            <a:xfrm>
              <a:off x="8405679" y="3873164"/>
              <a:ext cx="1467992" cy="596436"/>
            </a:xfrm>
            <a:prstGeom prst="rect">
              <a:avLst/>
            </a:prstGeom>
            <a:noFill/>
            <a:ln w="9525">
              <a:noFill/>
              <a:miter lim="800000"/>
            </a:ln>
          </p:spPr>
          <p:txBody>
            <a:bodyPr>
              <a:spAutoFit/>
            </a:bodyPr>
            <a:lstStyle/>
            <a:p>
              <a:pPr algn="dist">
                <a:lnSpc>
                  <a:spcPct val="150000"/>
                </a:lnSpc>
              </a:pPr>
              <a:r>
                <a:rPr lang="en-US" altLang="zh-CN" sz="2800">
                  <a:solidFill>
                    <a:schemeClr val="bg1"/>
                  </a:solidFill>
                  <a:latin typeface="华文细黑" panose="02010600040101010101" pitchFamily="2" charset="-122"/>
                  <a:ea typeface="华文细黑" panose="02010600040101010101" pitchFamily="2" charset="-122"/>
                </a:rPr>
                <a:t>Contents</a:t>
              </a:r>
              <a:endParaRPr lang="zh-CN" altLang="en-US" sz="2800">
                <a:solidFill>
                  <a:schemeClr val="bg1"/>
                </a:solidFill>
                <a:latin typeface="华文细黑" panose="02010600040101010101" pitchFamily="2" charset="-122"/>
                <a:ea typeface="华文细黑" panose="02010600040101010101" pitchFamily="2" charset="-122"/>
              </a:endParaRPr>
            </a:p>
          </p:txBody>
        </p:sp>
      </p:grpSp>
      <p:sp>
        <p:nvSpPr>
          <p:cNvPr id="14341" name="文本框 10"/>
          <p:cNvSpPr txBox="1">
            <a:spLocks noChangeArrowheads="1"/>
          </p:cNvSpPr>
          <p:nvPr/>
        </p:nvSpPr>
        <p:spPr bwMode="auto">
          <a:xfrm>
            <a:off x="1819275" y="3392488"/>
            <a:ext cx="10134600" cy="523875"/>
          </a:xfrm>
          <a:prstGeom prst="rect">
            <a:avLst/>
          </a:prstGeom>
          <a:noFill/>
          <a:ln w="9525">
            <a:noFill/>
            <a:miter lim="800000"/>
          </a:ln>
        </p:spPr>
        <p:txBody>
          <a:bodyPr>
            <a:spAutoFit/>
          </a:bodyPr>
          <a:lstStyle/>
          <a:p>
            <a:pPr eaLnBrk="1" hangingPunct="1"/>
            <a:r>
              <a:rPr lang="en-US" altLang="zh-CN" sz="2800" b="1">
                <a:solidFill>
                  <a:schemeClr val="bg1"/>
                </a:solidFill>
                <a:latin typeface="黑体" panose="02010600030101010101" pitchFamily="49" charset="-122"/>
                <a:ea typeface="黑体" panose="02010600030101010101" pitchFamily="49" charset="-122"/>
              </a:rPr>
              <a:t>《</a:t>
            </a:r>
            <a:r>
              <a:rPr lang="zh-CN" altLang="en-US" sz="2800" b="1">
                <a:solidFill>
                  <a:schemeClr val="bg1"/>
                </a:solidFill>
                <a:latin typeface="黑体" panose="02010600030101010101" pitchFamily="49" charset="-122"/>
                <a:ea typeface="黑体" panose="02010600030101010101" pitchFamily="49" charset="-122"/>
              </a:rPr>
              <a:t>关于进一步落实研发费用加计扣除政策有关问题的公告</a:t>
            </a:r>
            <a:r>
              <a:rPr lang="en-US" altLang="zh-CN" sz="2800" b="1">
                <a:solidFill>
                  <a:schemeClr val="bg1"/>
                </a:solidFill>
                <a:latin typeface="黑体" panose="02010600030101010101" pitchFamily="49" charset="-122"/>
                <a:ea typeface="黑体" panose="02010600030101010101" pitchFamily="49" charset="-122"/>
              </a:rPr>
              <a:t>》</a:t>
            </a:r>
            <a:endParaRPr lang="en-US" altLang="zh-CN" sz="2800" b="1">
              <a:solidFill>
                <a:schemeClr val="bg1"/>
              </a:solidFill>
              <a:latin typeface="黑体" panose="02010600030101010101" pitchFamily="49" charset="-122"/>
              <a:ea typeface="黑体" panose="02010600030101010101" pitchFamily="49" charset="-122"/>
            </a:endParaRPr>
          </a:p>
        </p:txBody>
      </p:sp>
      <p:grpSp>
        <p:nvGrpSpPr>
          <p:cNvPr id="5" name="组合 20"/>
          <p:cNvGrpSpPr/>
          <p:nvPr/>
        </p:nvGrpSpPr>
        <p:grpSpPr bwMode="auto">
          <a:xfrm>
            <a:off x="738188" y="4398963"/>
            <a:ext cx="5321300" cy="815975"/>
            <a:chOff x="6196533" y="1506311"/>
            <a:chExt cx="4106907" cy="629588"/>
          </a:xfrm>
        </p:grpSpPr>
        <p:sp>
          <p:nvSpPr>
            <p:cNvPr id="15" name="菱形 14"/>
            <p:cNvSpPr/>
            <p:nvPr/>
          </p:nvSpPr>
          <p:spPr>
            <a:xfrm>
              <a:off x="6368063" y="1545507"/>
              <a:ext cx="590552" cy="590392"/>
            </a:xfrm>
            <a:prstGeom prst="diamond">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sz="2400">
                <a:solidFill>
                  <a:schemeClr val="accent1"/>
                </a:solidFill>
                <a:latin typeface="微软雅黑 Light" pitchFamily="34" charset="-122"/>
                <a:ea typeface="微软雅黑 Light" pitchFamily="34" charset="-122"/>
              </a:endParaRPr>
            </a:p>
          </p:txBody>
        </p:sp>
        <p:sp>
          <p:nvSpPr>
            <p:cNvPr id="16" name="文本框 22"/>
            <p:cNvSpPr txBox="1"/>
            <p:nvPr/>
          </p:nvSpPr>
          <p:spPr>
            <a:xfrm>
              <a:off x="7044379" y="1506311"/>
              <a:ext cx="3259061" cy="402985"/>
            </a:xfrm>
            <a:prstGeom prst="rect">
              <a:avLst/>
            </a:prstGeom>
            <a:noFill/>
          </p:spPr>
          <p:txBody>
            <a:bodyPr>
              <a:spAutoFit/>
            </a:bodyPr>
            <a:lstStyle/>
            <a:p>
              <a:pPr fontAlgn="auto">
                <a:spcBef>
                  <a:spcPts val="0"/>
                </a:spcBef>
                <a:spcAft>
                  <a:spcPts val="0"/>
                </a:spcAft>
                <a:defRPr/>
              </a:pPr>
              <a:endParaRPr lang="zh-CN" altLang="en-US" sz="2800" spc="300" dirty="0">
                <a:solidFill>
                  <a:schemeClr val="accent1"/>
                </a:solidFill>
                <a:latin typeface="微软雅黑 Light" pitchFamily="34" charset="-122"/>
                <a:ea typeface="微软雅黑 Light" pitchFamily="34" charset="-122"/>
              </a:endParaRPr>
            </a:p>
          </p:txBody>
        </p:sp>
        <p:sp>
          <p:nvSpPr>
            <p:cNvPr id="14346" name="椭圆 24"/>
            <p:cNvSpPr>
              <a:spLocks noChangeArrowheads="1"/>
            </p:cNvSpPr>
            <p:nvPr/>
          </p:nvSpPr>
          <p:spPr bwMode="auto">
            <a:xfrm>
              <a:off x="6196533" y="1585533"/>
              <a:ext cx="919774" cy="500976"/>
            </a:xfrm>
            <a:prstGeom prst="ellipse">
              <a:avLst/>
            </a:prstGeom>
            <a:noFill/>
            <a:ln w="12700">
              <a:noFill/>
              <a:round/>
            </a:ln>
          </p:spPr>
          <p:txBody>
            <a:bodyPr>
              <a:spAutoFit/>
            </a:bodyPr>
            <a:lstStyle/>
            <a:p>
              <a:pPr algn="ctr"/>
              <a:r>
                <a:rPr lang="en-US" altLang="zh-CN" sz="2400">
                  <a:solidFill>
                    <a:schemeClr val="bg1"/>
                  </a:solidFill>
                  <a:latin typeface="微软雅黑" panose="020B0503020204020204" pitchFamily="34" charset="-122"/>
                  <a:ea typeface="微软雅黑" panose="020B0503020204020204" pitchFamily="34" charset="-122"/>
                </a:rPr>
                <a:t>03</a:t>
              </a:r>
              <a:endParaRPr lang="zh-CN" altLang="en-US" sz="2400">
                <a:solidFill>
                  <a:schemeClr val="bg1"/>
                </a:solidFill>
                <a:latin typeface="微软雅黑" panose="020B0503020204020204" pitchFamily="34" charset="-122"/>
                <a:ea typeface="微软雅黑" panose="020B0503020204020204" pitchFamily="34" charset="-122"/>
              </a:endParaRPr>
            </a:p>
          </p:txBody>
        </p:sp>
      </p:grpSp>
      <p:sp>
        <p:nvSpPr>
          <p:cNvPr id="14343" name="文本框 10"/>
          <p:cNvSpPr txBox="1">
            <a:spLocks noChangeArrowheads="1"/>
          </p:cNvSpPr>
          <p:nvPr/>
        </p:nvSpPr>
        <p:spPr bwMode="auto">
          <a:xfrm>
            <a:off x="1890713" y="4533900"/>
            <a:ext cx="10134600" cy="523875"/>
          </a:xfrm>
          <a:prstGeom prst="rect">
            <a:avLst/>
          </a:prstGeom>
          <a:noFill/>
          <a:ln w="9525">
            <a:noFill/>
            <a:miter lim="800000"/>
          </a:ln>
        </p:spPr>
        <p:txBody>
          <a:bodyPr>
            <a:spAutoFit/>
          </a:bodyPr>
          <a:lstStyle/>
          <a:p>
            <a:pPr eaLnBrk="1" hangingPunct="1"/>
            <a:r>
              <a:rPr lang="zh-CN" altLang="en-US" sz="2800" b="1">
                <a:solidFill>
                  <a:schemeClr val="bg1"/>
                </a:solidFill>
                <a:latin typeface="黑体" panose="02010600030101010101" pitchFamily="49" charset="-122"/>
                <a:ea typeface="黑体" panose="02010600030101010101" pitchFamily="49" charset="-122"/>
              </a:rPr>
              <a:t>研发费用加计扣除热点问答</a:t>
            </a:r>
            <a:endParaRPr lang="en-US" altLang="zh-CN" sz="2800" b="1">
              <a:solidFill>
                <a:schemeClr val="bg1"/>
              </a:solidFill>
              <a:latin typeface="黑体" panose="02010600030101010101" pitchFamily="49" charset="-122"/>
              <a:ea typeface="黑体" panose="02010600030101010101" pitchFamily="49"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21"/>
          <p:cNvGrpSpPr/>
          <p:nvPr/>
        </p:nvGrpSpPr>
        <p:grpSpPr bwMode="auto">
          <a:xfrm>
            <a:off x="2738438" y="357188"/>
            <a:ext cx="7929562" cy="1000125"/>
            <a:chOff x="993582" y="1221027"/>
            <a:chExt cx="2666292" cy="1293493"/>
          </a:xfrm>
        </p:grpSpPr>
        <p:grpSp>
          <p:nvGrpSpPr>
            <p:cNvPr id="3" name="组合 5"/>
            <p:cNvGrpSpPr/>
            <p:nvPr/>
          </p:nvGrpSpPr>
          <p:grpSpPr bwMode="auto">
            <a:xfrm>
              <a:off x="993582" y="1221027"/>
              <a:ext cx="2666292" cy="1293493"/>
              <a:chOff x="1819275" y="1143000"/>
              <a:chExt cx="2867025" cy="1483273"/>
            </a:xfrm>
          </p:grpSpPr>
          <p:sp>
            <p:nvSpPr>
              <p:cNvPr id="18" name="矩形 17"/>
              <p:cNvSpPr/>
              <p:nvPr/>
            </p:nvSpPr>
            <p:spPr>
              <a:xfrm>
                <a:off x="1819275" y="1143000"/>
                <a:ext cx="2590941" cy="1266668"/>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sz="1700" dirty="0">
                  <a:solidFill>
                    <a:prstClr val="white"/>
                  </a:solidFill>
                  <a:latin typeface="黑体" panose="02010600030101010101" pitchFamily="49" charset="-122"/>
                  <a:ea typeface="黑体" panose="02010600030101010101" pitchFamily="49" charset="-122"/>
                </a:endParaRPr>
              </a:p>
            </p:txBody>
          </p:sp>
          <p:sp>
            <p:nvSpPr>
              <p:cNvPr id="19" name="矩形 18"/>
              <p:cNvSpPr/>
              <p:nvPr/>
            </p:nvSpPr>
            <p:spPr>
              <a:xfrm>
                <a:off x="2095359" y="1359605"/>
                <a:ext cx="2590941" cy="1266668"/>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sz="6000" b="1" dirty="0">
                  <a:solidFill>
                    <a:srgbClr val="4EB796"/>
                  </a:solidFill>
                  <a:latin typeface="黑体" panose="02010600030101010101" pitchFamily="49" charset="-122"/>
                  <a:ea typeface="黑体" panose="02010600030101010101" pitchFamily="49" charset="-122"/>
                </a:endParaRPr>
              </a:p>
            </p:txBody>
          </p:sp>
        </p:grpSp>
        <p:sp>
          <p:nvSpPr>
            <p:cNvPr id="22565" name="文本框 23"/>
            <p:cNvSpPr txBox="1">
              <a:spLocks noChangeArrowheads="1"/>
            </p:cNvSpPr>
            <p:nvPr/>
          </p:nvSpPr>
          <p:spPr bwMode="auto">
            <a:xfrm>
              <a:off x="1391257" y="1375014"/>
              <a:ext cx="1867739" cy="995785"/>
            </a:xfrm>
            <a:prstGeom prst="rect">
              <a:avLst/>
            </a:prstGeom>
            <a:noFill/>
            <a:ln w="9525">
              <a:noFill/>
              <a:miter lim="800000"/>
            </a:ln>
          </p:spPr>
          <p:txBody>
            <a:bodyPr lIns="121917" tIns="60958" rIns="121917" bIns="60958">
              <a:spAutoFit/>
            </a:bodyPr>
            <a:lstStyle/>
            <a:p>
              <a:pPr algn="ctr">
                <a:lnSpc>
                  <a:spcPct val="150000"/>
                </a:lnSpc>
                <a:defRPr/>
              </a:pPr>
              <a:r>
                <a:rPr lang="zh-CN"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不适用税前加计扣除</a:t>
              </a:r>
              <a:r>
                <a:rPr lang="zh-CN" altLang="en-US"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政策的</a:t>
              </a:r>
              <a:r>
                <a:rPr lang="zh-CN" altLang="zh-CN" sz="28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rPr>
                <a:t>行业 </a:t>
              </a:r>
              <a:endParaRPr kumimoji="1" lang="zh-CN" altLang="en-US" sz="2800" b="1" dirty="0">
                <a:solidFill>
                  <a:schemeClr val="accent4"/>
                </a:solidFill>
                <a:latin typeface="微软雅黑" panose="020B0503020204020204" pitchFamily="34" charset="-122"/>
                <a:ea typeface="微软雅黑" panose="020B0503020204020204" pitchFamily="34" charset="-122"/>
              </a:endParaRPr>
            </a:p>
          </p:txBody>
        </p:sp>
      </p:grpSp>
      <p:grpSp>
        <p:nvGrpSpPr>
          <p:cNvPr id="4" name="组合 35"/>
          <p:cNvGrpSpPr/>
          <p:nvPr/>
        </p:nvGrpSpPr>
        <p:grpSpPr bwMode="auto">
          <a:xfrm>
            <a:off x="666750" y="1785938"/>
            <a:ext cx="10715625" cy="3571875"/>
            <a:chOff x="5167306" y="1357313"/>
            <a:chExt cx="10715735" cy="3571897"/>
          </a:xfrm>
        </p:grpSpPr>
        <p:grpSp>
          <p:nvGrpSpPr>
            <p:cNvPr id="5" name="组合 19"/>
            <p:cNvGrpSpPr/>
            <p:nvPr/>
          </p:nvGrpSpPr>
          <p:grpSpPr bwMode="auto">
            <a:xfrm>
              <a:off x="5167313" y="1357313"/>
              <a:ext cx="4929187" cy="642937"/>
              <a:chOff x="5167313" y="1357313"/>
              <a:chExt cx="4929187" cy="642937"/>
            </a:xfrm>
          </p:grpSpPr>
          <p:sp>
            <p:nvSpPr>
              <p:cNvPr id="32794" name="AutoShape 5"/>
              <p:cNvSpPr>
                <a:spLocks noChangeArrowheads="1"/>
              </p:cNvSpPr>
              <p:nvPr/>
            </p:nvSpPr>
            <p:spPr bwMode="auto">
              <a:xfrm>
                <a:off x="6381750" y="1357313"/>
                <a:ext cx="3714750" cy="642937"/>
              </a:xfrm>
              <a:prstGeom prst="roundRect">
                <a:avLst>
                  <a:gd name="adj" fmla="val 16667"/>
                </a:avLst>
              </a:prstGeom>
              <a:solidFill>
                <a:srgbClr val="3E6FA4"/>
              </a:solidFill>
              <a:ln w="38100">
                <a:noFill/>
                <a:round/>
              </a:ln>
            </p:spPr>
            <p:txBody>
              <a:bodyPr wrap="none" anchor="ctr"/>
              <a:lstStyle/>
              <a:p>
                <a:pPr marL="457200" indent="-457200">
                  <a:lnSpc>
                    <a:spcPct val="150000"/>
                  </a:lnSpc>
                  <a:buClr>
                    <a:srgbClr val="006666"/>
                  </a:buClr>
                </a:pPr>
                <a:r>
                  <a:rPr lang="zh-CN" altLang="zh-CN" sz="2400">
                    <a:solidFill>
                      <a:schemeClr val="bg1"/>
                    </a:solidFill>
                    <a:latin typeface="微软雅黑" panose="020B0503020204020204" pitchFamily="34" charset="-122"/>
                    <a:ea typeface="微软雅黑" panose="020B0503020204020204" pitchFamily="34" charset="-122"/>
                  </a:rPr>
                  <a:t>烟草制造业</a:t>
                </a:r>
                <a:endParaRPr lang="zh-CN" altLang="zh-CN" sz="2400">
                  <a:solidFill>
                    <a:schemeClr val="bg1"/>
                  </a:solidFill>
                  <a:latin typeface="微软雅黑" panose="020B0503020204020204" pitchFamily="34" charset="-122"/>
                  <a:ea typeface="微软雅黑" panose="020B0503020204020204" pitchFamily="34" charset="-122"/>
                </a:endParaRPr>
              </a:p>
            </p:txBody>
          </p:sp>
          <p:sp>
            <p:nvSpPr>
              <p:cNvPr id="32795" name="TextBox 47"/>
              <p:cNvSpPr txBox="1">
                <a:spLocks noChangeArrowheads="1"/>
              </p:cNvSpPr>
              <p:nvPr/>
            </p:nvSpPr>
            <p:spPr bwMode="auto">
              <a:xfrm>
                <a:off x="5167313" y="1357313"/>
                <a:ext cx="785812" cy="584200"/>
              </a:xfrm>
              <a:prstGeom prst="rect">
                <a:avLst/>
              </a:prstGeom>
              <a:noFill/>
              <a:ln w="9525">
                <a:noFill/>
                <a:miter lim="800000"/>
              </a:ln>
            </p:spPr>
            <p:txBody>
              <a:bodyPr>
                <a:spAutoFit/>
              </a:bodyPr>
              <a:lstStyle/>
              <a:p>
                <a:pPr eaLnBrk="1" hangingPunct="1"/>
                <a:r>
                  <a:rPr lang="en-US" altLang="zh-CN" sz="3200" b="1">
                    <a:solidFill>
                      <a:schemeClr val="bg1"/>
                    </a:solidFill>
                    <a:latin typeface="黑体" panose="02010600030101010101" pitchFamily="49" charset="-122"/>
                    <a:ea typeface="黑体" panose="02010600030101010101" pitchFamily="49" charset="-122"/>
                  </a:rPr>
                  <a:t>01</a:t>
                </a:r>
                <a:endParaRPr lang="zh-CN" altLang="en-US" sz="3200" b="1">
                  <a:solidFill>
                    <a:schemeClr val="bg1"/>
                  </a:solidFill>
                  <a:latin typeface="黑体" panose="02010600030101010101" pitchFamily="49" charset="-122"/>
                  <a:ea typeface="黑体" panose="02010600030101010101" pitchFamily="49" charset="-122"/>
                </a:endParaRPr>
              </a:p>
            </p:txBody>
          </p:sp>
        </p:grpSp>
        <p:grpSp>
          <p:nvGrpSpPr>
            <p:cNvPr id="6" name="组合 23"/>
            <p:cNvGrpSpPr/>
            <p:nvPr/>
          </p:nvGrpSpPr>
          <p:grpSpPr bwMode="auto">
            <a:xfrm>
              <a:off x="5167341" y="2285997"/>
              <a:ext cx="4929187" cy="642937"/>
              <a:chOff x="5167313" y="1357313"/>
              <a:chExt cx="4929187" cy="642937"/>
            </a:xfrm>
          </p:grpSpPr>
          <p:sp>
            <p:nvSpPr>
              <p:cNvPr id="32792" name="AutoShape 5"/>
              <p:cNvSpPr>
                <a:spLocks noChangeArrowheads="1"/>
              </p:cNvSpPr>
              <p:nvPr/>
            </p:nvSpPr>
            <p:spPr bwMode="auto">
              <a:xfrm>
                <a:off x="6381750" y="1357313"/>
                <a:ext cx="3714750" cy="642937"/>
              </a:xfrm>
              <a:prstGeom prst="roundRect">
                <a:avLst>
                  <a:gd name="adj" fmla="val 16667"/>
                </a:avLst>
              </a:prstGeom>
              <a:solidFill>
                <a:srgbClr val="3E6FA4"/>
              </a:solidFill>
              <a:ln w="38100">
                <a:noFill/>
                <a:round/>
              </a:ln>
            </p:spPr>
            <p:txBody>
              <a:bodyPr wrap="none" anchor="ctr"/>
              <a:lstStyle/>
              <a:p>
                <a:pPr marL="457200" indent="-457200">
                  <a:lnSpc>
                    <a:spcPct val="150000"/>
                  </a:lnSpc>
                  <a:buClr>
                    <a:srgbClr val="006666"/>
                  </a:buClr>
                </a:pPr>
                <a:r>
                  <a:rPr lang="zh-CN" altLang="zh-CN" sz="2400">
                    <a:solidFill>
                      <a:schemeClr val="bg1"/>
                    </a:solidFill>
                    <a:latin typeface="微软雅黑" panose="020B0503020204020204" pitchFamily="34" charset="-122"/>
                    <a:ea typeface="微软雅黑" panose="020B0503020204020204" pitchFamily="34" charset="-122"/>
                  </a:rPr>
                  <a:t>住宿和餐饮业</a:t>
                </a:r>
                <a:endParaRPr lang="zh-CN" altLang="zh-CN" sz="2400">
                  <a:solidFill>
                    <a:schemeClr val="bg1"/>
                  </a:solidFill>
                  <a:latin typeface="微软雅黑" panose="020B0503020204020204" pitchFamily="34" charset="-122"/>
                  <a:ea typeface="微软雅黑" panose="020B0503020204020204" pitchFamily="34" charset="-122"/>
                </a:endParaRPr>
              </a:p>
            </p:txBody>
          </p:sp>
          <p:sp>
            <p:nvSpPr>
              <p:cNvPr id="32793" name="TextBox 47"/>
              <p:cNvSpPr txBox="1">
                <a:spLocks noChangeArrowheads="1"/>
              </p:cNvSpPr>
              <p:nvPr/>
            </p:nvSpPr>
            <p:spPr bwMode="auto">
              <a:xfrm>
                <a:off x="5167313" y="1357313"/>
                <a:ext cx="785812" cy="584200"/>
              </a:xfrm>
              <a:prstGeom prst="rect">
                <a:avLst/>
              </a:prstGeom>
              <a:noFill/>
              <a:ln w="9525">
                <a:noFill/>
                <a:miter lim="800000"/>
              </a:ln>
            </p:spPr>
            <p:txBody>
              <a:bodyPr>
                <a:spAutoFit/>
              </a:bodyPr>
              <a:lstStyle/>
              <a:p>
                <a:pPr eaLnBrk="1" hangingPunct="1"/>
                <a:r>
                  <a:rPr lang="en-US" altLang="zh-CN" sz="3200" b="1">
                    <a:solidFill>
                      <a:schemeClr val="bg1"/>
                    </a:solidFill>
                    <a:latin typeface="黑体" panose="02010600030101010101" pitchFamily="49" charset="-122"/>
                    <a:ea typeface="黑体" panose="02010600030101010101" pitchFamily="49" charset="-122"/>
                  </a:rPr>
                  <a:t>02</a:t>
                </a:r>
                <a:endParaRPr lang="zh-CN" altLang="en-US" sz="3200" b="1">
                  <a:solidFill>
                    <a:schemeClr val="bg1"/>
                  </a:solidFill>
                  <a:latin typeface="黑体" panose="02010600030101010101" pitchFamily="49" charset="-122"/>
                  <a:ea typeface="黑体" panose="02010600030101010101" pitchFamily="49" charset="-122"/>
                </a:endParaRPr>
              </a:p>
            </p:txBody>
          </p:sp>
        </p:grpSp>
        <p:grpSp>
          <p:nvGrpSpPr>
            <p:cNvPr id="7" name="组合 26"/>
            <p:cNvGrpSpPr/>
            <p:nvPr/>
          </p:nvGrpSpPr>
          <p:grpSpPr bwMode="auto">
            <a:xfrm>
              <a:off x="5167306" y="3214691"/>
              <a:ext cx="4929187" cy="642937"/>
              <a:chOff x="5167313" y="1357313"/>
              <a:chExt cx="4929187" cy="642937"/>
            </a:xfrm>
          </p:grpSpPr>
          <p:sp>
            <p:nvSpPr>
              <p:cNvPr id="32790" name="AutoShape 5"/>
              <p:cNvSpPr>
                <a:spLocks noChangeArrowheads="1"/>
              </p:cNvSpPr>
              <p:nvPr/>
            </p:nvSpPr>
            <p:spPr bwMode="auto">
              <a:xfrm>
                <a:off x="6381750" y="1357313"/>
                <a:ext cx="3714750" cy="642937"/>
              </a:xfrm>
              <a:prstGeom prst="roundRect">
                <a:avLst>
                  <a:gd name="adj" fmla="val 16667"/>
                </a:avLst>
              </a:prstGeom>
              <a:solidFill>
                <a:srgbClr val="3E6FA4"/>
              </a:solidFill>
              <a:ln w="38100">
                <a:noFill/>
                <a:round/>
              </a:ln>
            </p:spPr>
            <p:txBody>
              <a:bodyPr wrap="none" anchor="ctr"/>
              <a:lstStyle/>
              <a:p>
                <a:pPr marL="457200" indent="-457200">
                  <a:lnSpc>
                    <a:spcPct val="150000"/>
                  </a:lnSpc>
                  <a:buClr>
                    <a:srgbClr val="006666"/>
                  </a:buClr>
                </a:pPr>
                <a:r>
                  <a:rPr lang="zh-CN" altLang="zh-CN" sz="2400">
                    <a:solidFill>
                      <a:schemeClr val="bg1"/>
                    </a:solidFill>
                    <a:latin typeface="微软雅黑" panose="020B0503020204020204" pitchFamily="34" charset="-122"/>
                    <a:ea typeface="微软雅黑" panose="020B0503020204020204" pitchFamily="34" charset="-122"/>
                  </a:rPr>
                  <a:t>批发和零售业</a:t>
                </a:r>
                <a:endParaRPr lang="zh-CN" altLang="zh-CN" sz="2400">
                  <a:solidFill>
                    <a:schemeClr val="bg1"/>
                  </a:solidFill>
                  <a:latin typeface="微软雅黑" panose="020B0503020204020204" pitchFamily="34" charset="-122"/>
                  <a:ea typeface="微软雅黑" panose="020B0503020204020204" pitchFamily="34" charset="-122"/>
                </a:endParaRPr>
              </a:p>
            </p:txBody>
          </p:sp>
          <p:sp>
            <p:nvSpPr>
              <p:cNvPr id="32791" name="TextBox 47"/>
              <p:cNvSpPr txBox="1">
                <a:spLocks noChangeArrowheads="1"/>
              </p:cNvSpPr>
              <p:nvPr/>
            </p:nvSpPr>
            <p:spPr bwMode="auto">
              <a:xfrm>
                <a:off x="5167313" y="1357313"/>
                <a:ext cx="785812" cy="584200"/>
              </a:xfrm>
              <a:prstGeom prst="rect">
                <a:avLst/>
              </a:prstGeom>
              <a:noFill/>
              <a:ln w="9525">
                <a:noFill/>
                <a:miter lim="800000"/>
              </a:ln>
            </p:spPr>
            <p:txBody>
              <a:bodyPr>
                <a:spAutoFit/>
              </a:bodyPr>
              <a:lstStyle/>
              <a:p>
                <a:pPr eaLnBrk="1" hangingPunct="1"/>
                <a:r>
                  <a:rPr lang="en-US" altLang="zh-CN" sz="3200" b="1">
                    <a:solidFill>
                      <a:schemeClr val="bg1"/>
                    </a:solidFill>
                    <a:latin typeface="黑体" panose="02010600030101010101" pitchFamily="49" charset="-122"/>
                    <a:ea typeface="黑体" panose="02010600030101010101" pitchFamily="49" charset="-122"/>
                  </a:rPr>
                  <a:t>03</a:t>
                </a:r>
                <a:endParaRPr lang="zh-CN" altLang="en-US" sz="3200" b="1">
                  <a:solidFill>
                    <a:schemeClr val="bg1"/>
                  </a:solidFill>
                  <a:latin typeface="黑体" panose="02010600030101010101" pitchFamily="49" charset="-122"/>
                  <a:ea typeface="黑体" panose="02010600030101010101" pitchFamily="49" charset="-122"/>
                </a:endParaRPr>
              </a:p>
            </p:txBody>
          </p:sp>
        </p:grpSp>
        <p:grpSp>
          <p:nvGrpSpPr>
            <p:cNvPr id="8" name="组合 32"/>
            <p:cNvGrpSpPr/>
            <p:nvPr/>
          </p:nvGrpSpPr>
          <p:grpSpPr bwMode="auto">
            <a:xfrm>
              <a:off x="5167306" y="4214832"/>
              <a:ext cx="10715735" cy="714378"/>
              <a:chOff x="5167313" y="500066"/>
              <a:chExt cx="10715735" cy="714378"/>
            </a:xfrm>
          </p:grpSpPr>
          <p:sp>
            <p:nvSpPr>
              <p:cNvPr id="32788" name="AutoShape 5"/>
              <p:cNvSpPr>
                <a:spLocks noChangeArrowheads="1"/>
              </p:cNvSpPr>
              <p:nvPr/>
            </p:nvSpPr>
            <p:spPr bwMode="auto">
              <a:xfrm>
                <a:off x="6381749" y="571506"/>
                <a:ext cx="9501299" cy="642938"/>
              </a:xfrm>
              <a:prstGeom prst="roundRect">
                <a:avLst>
                  <a:gd name="adj" fmla="val 16667"/>
                </a:avLst>
              </a:prstGeom>
              <a:solidFill>
                <a:srgbClr val="3E6FA4"/>
              </a:solidFill>
              <a:ln w="38100">
                <a:noFill/>
                <a:round/>
              </a:ln>
            </p:spPr>
            <p:txBody>
              <a:bodyPr wrap="none" anchor="ctr"/>
              <a:lstStyle/>
              <a:p>
                <a:pPr marL="457200" indent="-457200">
                  <a:lnSpc>
                    <a:spcPct val="150000"/>
                  </a:lnSpc>
                  <a:buClr>
                    <a:srgbClr val="006666"/>
                  </a:buClr>
                </a:pPr>
                <a:r>
                  <a:rPr lang="zh-CN" altLang="zh-CN" sz="2400">
                    <a:solidFill>
                      <a:schemeClr val="bg1"/>
                    </a:solidFill>
                    <a:latin typeface="微软雅黑" panose="020B0503020204020204" pitchFamily="34" charset="-122"/>
                    <a:ea typeface="微软雅黑" panose="020B0503020204020204" pitchFamily="34" charset="-122"/>
                  </a:rPr>
                  <a:t>财政部和国家税务总局规定的其他行业</a:t>
                </a:r>
                <a:endParaRPr lang="zh-CN" altLang="zh-CN" sz="2400">
                  <a:solidFill>
                    <a:schemeClr val="bg1"/>
                  </a:solidFill>
                  <a:latin typeface="微软雅黑" panose="020B0503020204020204" pitchFamily="34" charset="-122"/>
                  <a:ea typeface="微软雅黑" panose="020B0503020204020204" pitchFamily="34" charset="-122"/>
                </a:endParaRPr>
              </a:p>
            </p:txBody>
          </p:sp>
          <p:sp>
            <p:nvSpPr>
              <p:cNvPr id="32789" name="TextBox 47"/>
              <p:cNvSpPr txBox="1">
                <a:spLocks noChangeArrowheads="1"/>
              </p:cNvSpPr>
              <p:nvPr/>
            </p:nvSpPr>
            <p:spPr bwMode="auto">
              <a:xfrm>
                <a:off x="5167313" y="500066"/>
                <a:ext cx="785812" cy="584200"/>
              </a:xfrm>
              <a:prstGeom prst="rect">
                <a:avLst/>
              </a:prstGeom>
              <a:noFill/>
              <a:ln w="9525">
                <a:noFill/>
                <a:miter lim="800000"/>
              </a:ln>
            </p:spPr>
            <p:txBody>
              <a:bodyPr>
                <a:spAutoFit/>
              </a:bodyPr>
              <a:lstStyle/>
              <a:p>
                <a:pPr eaLnBrk="1" hangingPunct="1"/>
                <a:r>
                  <a:rPr lang="en-US" altLang="zh-CN" sz="3200" b="1">
                    <a:solidFill>
                      <a:schemeClr val="bg1"/>
                    </a:solidFill>
                    <a:latin typeface="黑体" panose="02010600030101010101" pitchFamily="49" charset="-122"/>
                    <a:ea typeface="黑体" panose="02010600030101010101" pitchFamily="49" charset="-122"/>
                  </a:rPr>
                  <a:t>07</a:t>
                </a:r>
                <a:endParaRPr lang="zh-CN" altLang="en-US" sz="3200" b="1">
                  <a:solidFill>
                    <a:schemeClr val="bg1"/>
                  </a:solidFill>
                  <a:latin typeface="黑体" panose="02010600030101010101" pitchFamily="49" charset="-122"/>
                  <a:ea typeface="黑体" panose="02010600030101010101" pitchFamily="49" charset="-122"/>
                </a:endParaRPr>
              </a:p>
            </p:txBody>
          </p:sp>
        </p:grpSp>
      </p:grpSp>
      <p:grpSp>
        <p:nvGrpSpPr>
          <p:cNvPr id="9" name="组合 22"/>
          <p:cNvGrpSpPr/>
          <p:nvPr/>
        </p:nvGrpSpPr>
        <p:grpSpPr bwMode="auto">
          <a:xfrm>
            <a:off x="6167438" y="1785938"/>
            <a:ext cx="4929187" cy="4298950"/>
            <a:chOff x="5167306" y="1357313"/>
            <a:chExt cx="4929222" cy="4298966"/>
          </a:xfrm>
        </p:grpSpPr>
        <p:grpSp>
          <p:nvGrpSpPr>
            <p:cNvPr id="10" name="组合 19"/>
            <p:cNvGrpSpPr/>
            <p:nvPr/>
          </p:nvGrpSpPr>
          <p:grpSpPr bwMode="auto">
            <a:xfrm>
              <a:off x="5167313" y="1357313"/>
              <a:ext cx="4929187" cy="642937"/>
              <a:chOff x="5167313" y="1357313"/>
              <a:chExt cx="4929187" cy="642937"/>
            </a:xfrm>
          </p:grpSpPr>
          <p:sp>
            <p:nvSpPr>
              <p:cNvPr id="32782" name="AutoShape 5"/>
              <p:cNvSpPr>
                <a:spLocks noChangeArrowheads="1"/>
              </p:cNvSpPr>
              <p:nvPr/>
            </p:nvSpPr>
            <p:spPr bwMode="auto">
              <a:xfrm>
                <a:off x="6381750" y="1357313"/>
                <a:ext cx="3714750" cy="642937"/>
              </a:xfrm>
              <a:prstGeom prst="roundRect">
                <a:avLst>
                  <a:gd name="adj" fmla="val 16667"/>
                </a:avLst>
              </a:prstGeom>
              <a:solidFill>
                <a:srgbClr val="3E6FA4"/>
              </a:solidFill>
              <a:ln w="38100">
                <a:noFill/>
                <a:round/>
              </a:ln>
            </p:spPr>
            <p:txBody>
              <a:bodyPr wrap="none" anchor="ctr"/>
              <a:lstStyle/>
              <a:p>
                <a:pPr marL="457200" indent="-457200">
                  <a:lnSpc>
                    <a:spcPct val="150000"/>
                  </a:lnSpc>
                  <a:buClr>
                    <a:srgbClr val="006666"/>
                  </a:buClr>
                </a:pPr>
                <a:r>
                  <a:rPr lang="zh-CN" altLang="zh-CN" sz="2400">
                    <a:solidFill>
                      <a:schemeClr val="bg1"/>
                    </a:solidFill>
                    <a:latin typeface="微软雅黑" panose="020B0503020204020204" pitchFamily="34" charset="-122"/>
                    <a:ea typeface="微软雅黑" panose="020B0503020204020204" pitchFamily="34" charset="-122"/>
                  </a:rPr>
                  <a:t>房地产业</a:t>
                </a:r>
                <a:endParaRPr lang="zh-CN" altLang="zh-CN" sz="2400">
                  <a:solidFill>
                    <a:schemeClr val="bg1"/>
                  </a:solidFill>
                  <a:latin typeface="微软雅黑" panose="020B0503020204020204" pitchFamily="34" charset="-122"/>
                  <a:ea typeface="微软雅黑" panose="020B0503020204020204" pitchFamily="34" charset="-122"/>
                </a:endParaRPr>
              </a:p>
            </p:txBody>
          </p:sp>
          <p:sp>
            <p:nvSpPr>
              <p:cNvPr id="32783" name="TextBox 47"/>
              <p:cNvSpPr txBox="1">
                <a:spLocks noChangeArrowheads="1"/>
              </p:cNvSpPr>
              <p:nvPr/>
            </p:nvSpPr>
            <p:spPr bwMode="auto">
              <a:xfrm>
                <a:off x="5167313" y="1357313"/>
                <a:ext cx="785812" cy="584200"/>
              </a:xfrm>
              <a:prstGeom prst="rect">
                <a:avLst/>
              </a:prstGeom>
              <a:noFill/>
              <a:ln w="9525">
                <a:noFill/>
                <a:miter lim="800000"/>
              </a:ln>
            </p:spPr>
            <p:txBody>
              <a:bodyPr>
                <a:spAutoFit/>
              </a:bodyPr>
              <a:lstStyle/>
              <a:p>
                <a:pPr eaLnBrk="1" hangingPunct="1"/>
                <a:r>
                  <a:rPr lang="en-US" altLang="zh-CN" sz="3200" b="1">
                    <a:solidFill>
                      <a:schemeClr val="bg1"/>
                    </a:solidFill>
                    <a:latin typeface="黑体" panose="02010600030101010101" pitchFamily="49" charset="-122"/>
                    <a:ea typeface="黑体" panose="02010600030101010101" pitchFamily="49" charset="-122"/>
                  </a:rPr>
                  <a:t>04</a:t>
                </a:r>
                <a:endParaRPr lang="zh-CN" altLang="en-US" sz="3200" b="1">
                  <a:solidFill>
                    <a:schemeClr val="bg1"/>
                  </a:solidFill>
                  <a:latin typeface="黑体" panose="02010600030101010101" pitchFamily="49" charset="-122"/>
                  <a:ea typeface="黑体" panose="02010600030101010101" pitchFamily="49" charset="-122"/>
                </a:endParaRPr>
              </a:p>
            </p:txBody>
          </p:sp>
        </p:grpSp>
        <p:grpSp>
          <p:nvGrpSpPr>
            <p:cNvPr id="11" name="组合 23"/>
            <p:cNvGrpSpPr/>
            <p:nvPr/>
          </p:nvGrpSpPr>
          <p:grpSpPr bwMode="auto">
            <a:xfrm>
              <a:off x="5167341" y="2285997"/>
              <a:ext cx="4929187" cy="642937"/>
              <a:chOff x="5167313" y="1357313"/>
              <a:chExt cx="4929187" cy="642937"/>
            </a:xfrm>
          </p:grpSpPr>
          <p:sp>
            <p:nvSpPr>
              <p:cNvPr id="32780" name="AutoShape 5"/>
              <p:cNvSpPr>
                <a:spLocks noChangeArrowheads="1"/>
              </p:cNvSpPr>
              <p:nvPr/>
            </p:nvSpPr>
            <p:spPr bwMode="auto">
              <a:xfrm>
                <a:off x="6381750" y="1357313"/>
                <a:ext cx="3714750" cy="642937"/>
              </a:xfrm>
              <a:prstGeom prst="roundRect">
                <a:avLst>
                  <a:gd name="adj" fmla="val 16667"/>
                </a:avLst>
              </a:prstGeom>
              <a:solidFill>
                <a:srgbClr val="3E6FA4"/>
              </a:solidFill>
              <a:ln w="38100">
                <a:noFill/>
                <a:round/>
              </a:ln>
            </p:spPr>
            <p:txBody>
              <a:bodyPr wrap="none" anchor="ctr"/>
              <a:lstStyle/>
              <a:p>
                <a:pPr marL="457200" indent="-457200">
                  <a:lnSpc>
                    <a:spcPct val="150000"/>
                  </a:lnSpc>
                  <a:buClr>
                    <a:srgbClr val="006666"/>
                  </a:buClr>
                </a:pPr>
                <a:r>
                  <a:rPr lang="zh-CN" altLang="zh-CN" sz="2400">
                    <a:solidFill>
                      <a:schemeClr val="bg1"/>
                    </a:solidFill>
                    <a:latin typeface="微软雅黑" panose="020B0503020204020204" pitchFamily="34" charset="-122"/>
                    <a:ea typeface="微软雅黑" panose="020B0503020204020204" pitchFamily="34" charset="-122"/>
                  </a:rPr>
                  <a:t>租赁和商务服务业</a:t>
                </a:r>
                <a:endParaRPr lang="zh-CN" altLang="zh-CN" sz="2400">
                  <a:solidFill>
                    <a:schemeClr val="bg1"/>
                  </a:solidFill>
                  <a:latin typeface="微软雅黑" panose="020B0503020204020204" pitchFamily="34" charset="-122"/>
                  <a:ea typeface="微软雅黑" panose="020B0503020204020204" pitchFamily="34" charset="-122"/>
                </a:endParaRPr>
              </a:p>
            </p:txBody>
          </p:sp>
          <p:sp>
            <p:nvSpPr>
              <p:cNvPr id="32781" name="TextBox 47"/>
              <p:cNvSpPr txBox="1">
                <a:spLocks noChangeArrowheads="1"/>
              </p:cNvSpPr>
              <p:nvPr/>
            </p:nvSpPr>
            <p:spPr bwMode="auto">
              <a:xfrm>
                <a:off x="5167313" y="1357313"/>
                <a:ext cx="785812" cy="584200"/>
              </a:xfrm>
              <a:prstGeom prst="rect">
                <a:avLst/>
              </a:prstGeom>
              <a:noFill/>
              <a:ln w="9525">
                <a:noFill/>
                <a:miter lim="800000"/>
              </a:ln>
            </p:spPr>
            <p:txBody>
              <a:bodyPr>
                <a:spAutoFit/>
              </a:bodyPr>
              <a:lstStyle/>
              <a:p>
                <a:pPr eaLnBrk="1" hangingPunct="1"/>
                <a:r>
                  <a:rPr lang="en-US" altLang="zh-CN" sz="3200" b="1">
                    <a:solidFill>
                      <a:schemeClr val="bg1"/>
                    </a:solidFill>
                    <a:latin typeface="黑体" panose="02010600030101010101" pitchFamily="49" charset="-122"/>
                    <a:ea typeface="黑体" panose="02010600030101010101" pitchFamily="49" charset="-122"/>
                  </a:rPr>
                  <a:t>05</a:t>
                </a:r>
                <a:endParaRPr lang="zh-CN" altLang="en-US" sz="3200" b="1">
                  <a:solidFill>
                    <a:schemeClr val="bg1"/>
                  </a:solidFill>
                  <a:latin typeface="黑体" panose="02010600030101010101" pitchFamily="49" charset="-122"/>
                  <a:ea typeface="黑体" panose="02010600030101010101" pitchFamily="49" charset="-122"/>
                </a:endParaRPr>
              </a:p>
            </p:txBody>
          </p:sp>
        </p:grpSp>
        <p:grpSp>
          <p:nvGrpSpPr>
            <p:cNvPr id="12" name="组合 26"/>
            <p:cNvGrpSpPr/>
            <p:nvPr/>
          </p:nvGrpSpPr>
          <p:grpSpPr bwMode="auto">
            <a:xfrm>
              <a:off x="5167306" y="3214691"/>
              <a:ext cx="4929187" cy="642937"/>
              <a:chOff x="5167313" y="1357313"/>
              <a:chExt cx="4929187" cy="642937"/>
            </a:xfrm>
          </p:grpSpPr>
          <p:sp>
            <p:nvSpPr>
              <p:cNvPr id="32778" name="AutoShape 5"/>
              <p:cNvSpPr>
                <a:spLocks noChangeArrowheads="1"/>
              </p:cNvSpPr>
              <p:nvPr/>
            </p:nvSpPr>
            <p:spPr bwMode="auto">
              <a:xfrm>
                <a:off x="6381750" y="1357313"/>
                <a:ext cx="3714750" cy="642937"/>
              </a:xfrm>
              <a:prstGeom prst="roundRect">
                <a:avLst>
                  <a:gd name="adj" fmla="val 16667"/>
                </a:avLst>
              </a:prstGeom>
              <a:solidFill>
                <a:srgbClr val="3E6FA4"/>
              </a:solidFill>
              <a:ln w="38100">
                <a:noFill/>
                <a:round/>
              </a:ln>
            </p:spPr>
            <p:txBody>
              <a:bodyPr wrap="none" anchor="ctr"/>
              <a:lstStyle/>
              <a:p>
                <a:pPr marL="457200" indent="-457200">
                  <a:lnSpc>
                    <a:spcPct val="150000"/>
                  </a:lnSpc>
                  <a:buClr>
                    <a:srgbClr val="006666"/>
                  </a:buClr>
                </a:pPr>
                <a:r>
                  <a:rPr lang="zh-CN" altLang="zh-CN" sz="2400">
                    <a:solidFill>
                      <a:schemeClr val="bg1"/>
                    </a:solidFill>
                    <a:latin typeface="微软雅黑" panose="020B0503020204020204" pitchFamily="34" charset="-122"/>
                    <a:ea typeface="微软雅黑" panose="020B0503020204020204" pitchFamily="34" charset="-122"/>
                  </a:rPr>
                  <a:t>娱乐业</a:t>
                </a:r>
                <a:endParaRPr lang="zh-CN" altLang="zh-CN" sz="2400">
                  <a:solidFill>
                    <a:schemeClr val="bg1"/>
                  </a:solidFill>
                  <a:latin typeface="微软雅黑" panose="020B0503020204020204" pitchFamily="34" charset="-122"/>
                  <a:ea typeface="微软雅黑" panose="020B0503020204020204" pitchFamily="34" charset="-122"/>
                </a:endParaRPr>
              </a:p>
            </p:txBody>
          </p:sp>
          <p:sp>
            <p:nvSpPr>
              <p:cNvPr id="32779" name="TextBox 47"/>
              <p:cNvSpPr txBox="1">
                <a:spLocks noChangeArrowheads="1"/>
              </p:cNvSpPr>
              <p:nvPr/>
            </p:nvSpPr>
            <p:spPr bwMode="auto">
              <a:xfrm>
                <a:off x="5167313" y="1357313"/>
                <a:ext cx="785812" cy="584200"/>
              </a:xfrm>
              <a:prstGeom prst="rect">
                <a:avLst/>
              </a:prstGeom>
              <a:noFill/>
              <a:ln w="9525">
                <a:noFill/>
                <a:miter lim="800000"/>
              </a:ln>
            </p:spPr>
            <p:txBody>
              <a:bodyPr>
                <a:spAutoFit/>
              </a:bodyPr>
              <a:lstStyle/>
              <a:p>
                <a:pPr eaLnBrk="1" hangingPunct="1"/>
                <a:r>
                  <a:rPr lang="en-US" altLang="zh-CN" sz="3200" b="1">
                    <a:solidFill>
                      <a:schemeClr val="bg1"/>
                    </a:solidFill>
                    <a:latin typeface="黑体" panose="02010600030101010101" pitchFamily="49" charset="-122"/>
                    <a:ea typeface="黑体" panose="02010600030101010101" pitchFamily="49" charset="-122"/>
                  </a:rPr>
                  <a:t>06</a:t>
                </a:r>
                <a:endParaRPr lang="zh-CN" altLang="en-US" sz="3200" b="1">
                  <a:solidFill>
                    <a:schemeClr val="bg1"/>
                  </a:solidFill>
                  <a:latin typeface="黑体" panose="02010600030101010101" pitchFamily="49" charset="-122"/>
                  <a:ea typeface="黑体" panose="02010600030101010101" pitchFamily="49" charset="-122"/>
                </a:endParaRPr>
              </a:p>
            </p:txBody>
          </p:sp>
        </p:grpSp>
        <p:sp>
          <p:nvSpPr>
            <p:cNvPr id="32776" name="TextBox 47"/>
            <p:cNvSpPr txBox="1">
              <a:spLocks noChangeArrowheads="1"/>
            </p:cNvSpPr>
            <p:nvPr/>
          </p:nvSpPr>
          <p:spPr bwMode="auto">
            <a:xfrm>
              <a:off x="5167341" y="4143385"/>
              <a:ext cx="785812" cy="584200"/>
            </a:xfrm>
            <a:prstGeom prst="rect">
              <a:avLst/>
            </a:prstGeom>
            <a:noFill/>
            <a:ln w="9525">
              <a:noFill/>
              <a:miter lim="800000"/>
            </a:ln>
          </p:spPr>
          <p:txBody>
            <a:bodyPr>
              <a:spAutoFit/>
            </a:bodyPr>
            <a:lstStyle/>
            <a:p>
              <a:pPr eaLnBrk="1" hangingPunct="1"/>
              <a:endParaRPr lang="zh-CN" altLang="en-US" sz="3200" b="1">
                <a:solidFill>
                  <a:schemeClr val="bg1"/>
                </a:solidFill>
                <a:latin typeface="黑体" panose="02010600030101010101" pitchFamily="49" charset="-122"/>
                <a:ea typeface="黑体" panose="02010600030101010101" pitchFamily="49" charset="-122"/>
              </a:endParaRPr>
            </a:p>
          </p:txBody>
        </p:sp>
        <p:sp>
          <p:nvSpPr>
            <p:cNvPr id="32777" name="TextBox 47"/>
            <p:cNvSpPr txBox="1">
              <a:spLocks noChangeArrowheads="1"/>
            </p:cNvSpPr>
            <p:nvPr/>
          </p:nvSpPr>
          <p:spPr bwMode="auto">
            <a:xfrm>
              <a:off x="5167306" y="5072079"/>
              <a:ext cx="785812" cy="584200"/>
            </a:xfrm>
            <a:prstGeom prst="rect">
              <a:avLst/>
            </a:prstGeom>
            <a:noFill/>
            <a:ln w="9525">
              <a:noFill/>
              <a:miter lim="800000"/>
            </a:ln>
          </p:spPr>
          <p:txBody>
            <a:bodyPr>
              <a:spAutoFit/>
            </a:bodyPr>
            <a:lstStyle/>
            <a:p>
              <a:pPr eaLnBrk="1" hangingPunct="1"/>
              <a:endParaRPr lang="zh-CN" altLang="en-US" sz="3200" b="1">
                <a:solidFill>
                  <a:schemeClr val="bg1"/>
                </a:solidFill>
                <a:latin typeface="黑体" panose="02010600030101010101" pitchFamily="49" charset="-122"/>
                <a:ea typeface="黑体" panose="02010600030101010101" pitchFamily="49" charset="-122"/>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par>
                                <p:cTn id="10" presetID="29" presetClass="entr" presetSubtype="0" fill="hold" nodeType="with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1000" fill="hold"/>
                                        <p:tgtEl>
                                          <p:spTgt spid="9"/>
                                        </p:tgtEl>
                                        <p:attrNameLst>
                                          <p:attrName>ppt_x</p:attrName>
                                        </p:attrNameLst>
                                      </p:cBhvr>
                                      <p:tavLst>
                                        <p:tav tm="0">
                                          <p:val>
                                            <p:strVal val="#ppt_x-.2"/>
                                          </p:val>
                                        </p:tav>
                                        <p:tav tm="100000">
                                          <p:val>
                                            <p:strVal val="#ppt_x"/>
                                          </p:val>
                                        </p:tav>
                                      </p:tavLst>
                                    </p:anim>
                                    <p:anim calcmode="lin" valueType="num">
                                      <p:cBhvr>
                                        <p:cTn id="13"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14"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Box 14"/>
          <p:cNvSpPr txBox="1">
            <a:spLocks noChangeArrowheads="1"/>
          </p:cNvSpPr>
          <p:nvPr/>
        </p:nvSpPr>
        <p:spPr bwMode="auto">
          <a:xfrm>
            <a:off x="1055688" y="1184275"/>
            <a:ext cx="676275" cy="523875"/>
          </a:xfrm>
          <a:prstGeom prst="rect">
            <a:avLst/>
          </a:prstGeom>
          <a:noFill/>
          <a:ln w="9525">
            <a:noFill/>
            <a:miter lim="800000"/>
          </a:ln>
        </p:spPr>
        <p:txBody>
          <a:bodyPr>
            <a:spAutoFit/>
          </a:bodyPr>
          <a:lstStyle/>
          <a:p>
            <a:pPr eaLnBrk="1" hangingPunct="1"/>
            <a:endParaRPr lang="zh-CN" altLang="en-US" sz="2800" b="1">
              <a:solidFill>
                <a:schemeClr val="bg1"/>
              </a:solidFill>
              <a:latin typeface="微软雅黑" panose="020B0503020204020204" pitchFamily="34" charset="-122"/>
              <a:ea typeface="微软雅黑" panose="020B0503020204020204" pitchFamily="34" charset="-122"/>
            </a:endParaRPr>
          </a:p>
        </p:txBody>
      </p:sp>
      <p:grpSp>
        <p:nvGrpSpPr>
          <p:cNvPr id="2" name="组合 49"/>
          <p:cNvGrpSpPr/>
          <p:nvPr/>
        </p:nvGrpSpPr>
        <p:grpSpPr bwMode="auto">
          <a:xfrm>
            <a:off x="839788" y="1857375"/>
            <a:ext cx="10399712" cy="1357313"/>
            <a:chOff x="1284237" y="2214554"/>
            <a:chExt cx="10188316" cy="3916378"/>
          </a:xfrm>
        </p:grpSpPr>
        <p:grpSp>
          <p:nvGrpSpPr>
            <p:cNvPr id="3" name="组合 34"/>
            <p:cNvGrpSpPr/>
            <p:nvPr/>
          </p:nvGrpSpPr>
          <p:grpSpPr bwMode="auto">
            <a:xfrm>
              <a:off x="1506634" y="2474848"/>
              <a:ext cx="9965919" cy="2664170"/>
              <a:chOff x="1506634" y="2117658"/>
              <a:chExt cx="9965919" cy="2664170"/>
            </a:xfrm>
          </p:grpSpPr>
          <p:sp>
            <p:nvSpPr>
              <p:cNvPr id="33806" name="文本框 9"/>
              <p:cNvSpPr txBox="1">
                <a:spLocks noChangeArrowheads="1"/>
              </p:cNvSpPr>
              <p:nvPr/>
            </p:nvSpPr>
            <p:spPr bwMode="auto">
              <a:xfrm>
                <a:off x="2025620" y="2117739"/>
                <a:ext cx="4213256" cy="465643"/>
              </a:xfrm>
              <a:prstGeom prst="rect">
                <a:avLst/>
              </a:prstGeom>
              <a:noFill/>
              <a:ln w="9525">
                <a:noFill/>
                <a:miter lim="800000"/>
              </a:ln>
            </p:spPr>
            <p:txBody>
              <a:bodyPr>
                <a:spAutoFit/>
              </a:bodyPr>
              <a:lstStyle/>
              <a:p>
                <a:pPr eaLnBrk="1" hangingPunct="1">
                  <a:lnSpc>
                    <a:spcPct val="150000"/>
                  </a:lnSpc>
                </a:pPr>
                <a:endParaRPr lang="zh-CN" altLang="en-US" b="1">
                  <a:solidFill>
                    <a:schemeClr val="bg1"/>
                  </a:solidFill>
                  <a:latin typeface="等线 Light" pitchFamily="2" charset="-122"/>
                  <a:ea typeface="等线 Light" pitchFamily="2" charset="-122"/>
                </a:endParaRPr>
              </a:p>
            </p:txBody>
          </p:sp>
          <p:sp>
            <p:nvSpPr>
              <p:cNvPr id="33807" name="文本框 9"/>
              <p:cNvSpPr txBox="1">
                <a:spLocks noChangeArrowheads="1"/>
              </p:cNvSpPr>
              <p:nvPr/>
            </p:nvSpPr>
            <p:spPr bwMode="auto">
              <a:xfrm>
                <a:off x="1506634" y="2117658"/>
                <a:ext cx="9965919" cy="2664170"/>
              </a:xfrm>
              <a:prstGeom prst="rect">
                <a:avLst/>
              </a:prstGeom>
              <a:noFill/>
              <a:ln w="9525">
                <a:noFill/>
                <a:miter lim="800000"/>
              </a:ln>
            </p:spPr>
            <p:txBody>
              <a:bodyPr>
                <a:spAutoFit/>
              </a:bodyPr>
              <a:lstStyle/>
              <a:p>
                <a:pPr>
                  <a:lnSpc>
                    <a:spcPct val="150000"/>
                  </a:lnSpc>
                </a:pPr>
                <a:r>
                  <a:rPr lang="zh-CN" altLang="en-US">
                    <a:solidFill>
                      <a:schemeClr val="bg1"/>
                    </a:solidFill>
                    <a:latin typeface="微软雅黑" panose="020B0503020204020204" pitchFamily="34" charset="-122"/>
                    <a:ea typeface="微软雅黑" panose="020B0503020204020204" pitchFamily="34" charset="-122"/>
                  </a:rPr>
                  <a:t>      以</a:t>
                </a:r>
                <a:r>
                  <a:rPr lang="zh-CN" altLang="zh-CN">
                    <a:solidFill>
                      <a:schemeClr val="bg1"/>
                    </a:solidFill>
                    <a:latin typeface="微软雅黑" panose="020B0503020204020204" pitchFamily="34" charset="-122"/>
                    <a:ea typeface="微软雅黑" panose="020B0503020204020204" pitchFamily="34" charset="-122"/>
                  </a:rPr>
                  <a:t>所列行业业务为主营业务，研发费用发生当年主营业务收入占企业按税法第六条规定计算的收入总额减除不征税收入和投资收益的余额</a:t>
                </a:r>
                <a:r>
                  <a:rPr lang="en-US" altLang="zh-CN" b="1">
                    <a:solidFill>
                      <a:srgbClr val="FFFF00"/>
                    </a:solidFill>
                    <a:latin typeface="微软雅黑" panose="020B0503020204020204" pitchFamily="34" charset="-122"/>
                    <a:ea typeface="微软雅黑" panose="020B0503020204020204" pitchFamily="34" charset="-122"/>
                  </a:rPr>
                  <a:t>50%</a:t>
                </a:r>
                <a:r>
                  <a:rPr lang="zh-CN" altLang="zh-CN" b="1">
                    <a:solidFill>
                      <a:srgbClr val="FFFF00"/>
                    </a:solidFill>
                    <a:latin typeface="微软雅黑" panose="020B0503020204020204" pitchFamily="34" charset="-122"/>
                    <a:ea typeface="微软雅黑" panose="020B0503020204020204" pitchFamily="34" charset="-122"/>
                  </a:rPr>
                  <a:t>（不含）以上</a:t>
                </a:r>
                <a:r>
                  <a:rPr lang="zh-CN" altLang="zh-CN">
                    <a:solidFill>
                      <a:schemeClr val="bg1"/>
                    </a:solidFill>
                    <a:latin typeface="微软雅黑" panose="020B0503020204020204" pitchFamily="34" charset="-122"/>
                    <a:ea typeface="微软雅黑" panose="020B0503020204020204" pitchFamily="34" charset="-122"/>
                  </a:rPr>
                  <a:t>的企业。</a:t>
                </a:r>
                <a:endParaRPr lang="zh-CN" altLang="en-US">
                  <a:solidFill>
                    <a:schemeClr val="bg1"/>
                  </a:solidFill>
                  <a:latin typeface="微软雅黑" panose="020B0503020204020204" pitchFamily="34" charset="-122"/>
                  <a:ea typeface="微软雅黑" panose="020B0503020204020204" pitchFamily="34" charset="-122"/>
                </a:endParaRPr>
              </a:p>
            </p:txBody>
          </p:sp>
        </p:grpSp>
        <p:sp>
          <p:nvSpPr>
            <p:cNvPr id="11" name="Rectangle 24"/>
            <p:cNvSpPr/>
            <p:nvPr/>
          </p:nvSpPr>
          <p:spPr>
            <a:xfrm>
              <a:off x="1284237" y="2214554"/>
              <a:ext cx="10093447" cy="3916378"/>
            </a:xfrm>
            <a:prstGeom prst="rect">
              <a:avLst/>
            </a:prstGeom>
            <a:noFill/>
            <a:ln w="9525">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100">
                <a:latin typeface="微软雅黑" panose="020B0503020204020204" pitchFamily="34" charset="-122"/>
                <a:ea typeface="微软雅黑" panose="020B0503020204020204" pitchFamily="34" charset="-122"/>
              </a:endParaRPr>
            </a:p>
          </p:txBody>
        </p:sp>
      </p:grpSp>
      <p:sp>
        <p:nvSpPr>
          <p:cNvPr id="12" name="圆角矩形 11"/>
          <p:cNvSpPr/>
          <p:nvPr/>
        </p:nvSpPr>
        <p:spPr>
          <a:xfrm>
            <a:off x="952500" y="3714750"/>
            <a:ext cx="10215563" cy="17859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33797" name="矩形 12"/>
          <p:cNvSpPr>
            <a:spLocks noChangeArrowheads="1"/>
          </p:cNvSpPr>
          <p:nvPr/>
        </p:nvSpPr>
        <p:spPr bwMode="auto">
          <a:xfrm>
            <a:off x="1357313" y="4141788"/>
            <a:ext cx="1643062" cy="787400"/>
          </a:xfrm>
          <a:prstGeom prst="rect">
            <a:avLst/>
          </a:prstGeom>
          <a:noFill/>
          <a:ln w="9525">
            <a:noFill/>
            <a:miter lim="800000"/>
          </a:ln>
        </p:spPr>
        <p:txBody>
          <a:bodyPr>
            <a:spAutoFit/>
          </a:bodyPr>
          <a:lstStyle/>
          <a:p>
            <a:pPr>
              <a:lnSpc>
                <a:spcPct val="150000"/>
              </a:lnSpc>
              <a:buClr>
                <a:srgbClr val="006666"/>
              </a:buClr>
            </a:pPr>
            <a:r>
              <a:rPr lang="zh-CN" altLang="en-US" sz="1600" b="1">
                <a:solidFill>
                  <a:schemeClr val="bg1"/>
                </a:solidFill>
                <a:latin typeface="微软雅黑" panose="020B0503020204020204" pitchFamily="34" charset="-122"/>
                <a:ea typeface="微软雅黑" panose="020B0503020204020204" pitchFamily="34" charset="-122"/>
              </a:rPr>
              <a:t>负面清单行业</a:t>
            </a:r>
            <a:endParaRPr lang="en-US" altLang="zh-CN" sz="1600" b="1">
              <a:solidFill>
                <a:schemeClr val="bg1"/>
              </a:solidFill>
              <a:latin typeface="微软雅黑" panose="020B0503020204020204" pitchFamily="34" charset="-122"/>
              <a:ea typeface="微软雅黑" panose="020B0503020204020204" pitchFamily="34" charset="-122"/>
            </a:endParaRPr>
          </a:p>
          <a:p>
            <a:pPr>
              <a:lnSpc>
                <a:spcPct val="150000"/>
              </a:lnSpc>
              <a:buClr>
                <a:srgbClr val="006666"/>
              </a:buClr>
            </a:pPr>
            <a:r>
              <a:rPr lang="zh-CN" altLang="en-US" sz="1600" b="1">
                <a:solidFill>
                  <a:schemeClr val="bg1"/>
                </a:solidFill>
                <a:latin typeface="微软雅黑" panose="020B0503020204020204" pitchFamily="34" charset="-122"/>
                <a:ea typeface="微软雅黑" panose="020B0503020204020204" pitchFamily="34" charset="-122"/>
              </a:rPr>
              <a:t>营业收入占比</a:t>
            </a:r>
            <a:endParaRPr lang="en-US" altLang="zh-CN" sz="1600" b="1">
              <a:solidFill>
                <a:schemeClr val="bg1"/>
              </a:solidFill>
              <a:latin typeface="微软雅黑" panose="020B0503020204020204" pitchFamily="34" charset="-122"/>
              <a:ea typeface="微软雅黑" panose="020B0503020204020204" pitchFamily="34" charset="-122"/>
            </a:endParaRPr>
          </a:p>
        </p:txBody>
      </p:sp>
      <p:sp>
        <p:nvSpPr>
          <p:cNvPr id="14" name="等于号 13"/>
          <p:cNvSpPr/>
          <p:nvPr/>
        </p:nvSpPr>
        <p:spPr>
          <a:xfrm>
            <a:off x="3024188" y="4429125"/>
            <a:ext cx="357187" cy="214313"/>
          </a:xfrm>
          <a:prstGeom prst="mathEqual">
            <a:avLst/>
          </a:prstGeom>
          <a:solidFill>
            <a:srgbClr val="FFC000"/>
          </a:solidFill>
          <a:ln w="12700" cmpd="sng"/>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chemeClr val="tx1"/>
              </a:solidFill>
            </a:endParaRPr>
          </a:p>
        </p:txBody>
      </p:sp>
      <p:sp>
        <p:nvSpPr>
          <p:cNvPr id="33799" name="矩形 12"/>
          <p:cNvSpPr>
            <a:spLocks noChangeArrowheads="1"/>
          </p:cNvSpPr>
          <p:nvPr/>
        </p:nvSpPr>
        <p:spPr bwMode="auto">
          <a:xfrm>
            <a:off x="3881438" y="3929063"/>
            <a:ext cx="3571875" cy="417512"/>
          </a:xfrm>
          <a:prstGeom prst="rect">
            <a:avLst/>
          </a:prstGeom>
          <a:noFill/>
          <a:ln w="9525">
            <a:noFill/>
            <a:miter lim="800000"/>
          </a:ln>
        </p:spPr>
        <p:txBody>
          <a:bodyPr>
            <a:spAutoFit/>
          </a:bodyPr>
          <a:lstStyle/>
          <a:p>
            <a:pPr algn="ctr">
              <a:lnSpc>
                <a:spcPct val="150000"/>
              </a:lnSpc>
              <a:buClr>
                <a:srgbClr val="006666"/>
              </a:buClr>
            </a:pPr>
            <a:r>
              <a:rPr lang="zh-CN" altLang="en-US" sz="1600" b="1">
                <a:solidFill>
                  <a:schemeClr val="bg1"/>
                </a:solidFill>
                <a:latin typeface="微软雅黑" panose="020B0503020204020204" pitchFamily="34" charset="-122"/>
                <a:ea typeface="微软雅黑" panose="020B0503020204020204" pitchFamily="34" charset="-122"/>
              </a:rPr>
              <a:t>负面清单</a:t>
            </a:r>
            <a:r>
              <a:rPr lang="en-US" altLang="zh-CN" sz="1600" b="1">
                <a:solidFill>
                  <a:schemeClr val="bg1"/>
                </a:solidFill>
                <a:latin typeface="微软雅黑" panose="020B0503020204020204" pitchFamily="34" charset="-122"/>
                <a:ea typeface="微软雅黑" panose="020B0503020204020204" pitchFamily="34" charset="-122"/>
              </a:rPr>
              <a:t>6</a:t>
            </a:r>
            <a:r>
              <a:rPr lang="zh-CN" altLang="en-US" sz="1600" b="1">
                <a:solidFill>
                  <a:schemeClr val="bg1"/>
                </a:solidFill>
                <a:latin typeface="微软雅黑" panose="020B0503020204020204" pitchFamily="34" charset="-122"/>
                <a:ea typeface="微软雅黑" panose="020B0503020204020204" pitchFamily="34" charset="-122"/>
              </a:rPr>
              <a:t>个行业营业收入总额</a:t>
            </a:r>
            <a:endParaRPr lang="en-US" altLang="zh-CN" sz="1600" b="1">
              <a:solidFill>
                <a:schemeClr val="bg1"/>
              </a:solidFill>
              <a:latin typeface="微软雅黑" panose="020B0503020204020204" pitchFamily="34" charset="-122"/>
              <a:ea typeface="微软雅黑" panose="020B0503020204020204" pitchFamily="34" charset="-122"/>
            </a:endParaRPr>
          </a:p>
        </p:txBody>
      </p:sp>
      <p:sp>
        <p:nvSpPr>
          <p:cNvPr id="19" name="减号 18"/>
          <p:cNvSpPr/>
          <p:nvPr/>
        </p:nvSpPr>
        <p:spPr>
          <a:xfrm>
            <a:off x="3381375" y="4500563"/>
            <a:ext cx="4500563" cy="71437"/>
          </a:xfrm>
          <a:prstGeom prst="mathMinus">
            <a:avLst/>
          </a:prstGeom>
          <a:solidFill>
            <a:srgbClr val="FFC000"/>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dirty="0">
              <a:solidFill>
                <a:schemeClr val="accent4">
                  <a:lumMod val="60000"/>
                  <a:lumOff val="40000"/>
                </a:schemeClr>
              </a:solidFill>
            </a:endParaRPr>
          </a:p>
        </p:txBody>
      </p:sp>
      <p:sp>
        <p:nvSpPr>
          <p:cNvPr id="33801" name="矩形 12"/>
          <p:cNvSpPr>
            <a:spLocks noChangeArrowheads="1"/>
          </p:cNvSpPr>
          <p:nvPr/>
        </p:nvSpPr>
        <p:spPr bwMode="auto">
          <a:xfrm>
            <a:off x="3881438" y="4725988"/>
            <a:ext cx="3571875" cy="417512"/>
          </a:xfrm>
          <a:prstGeom prst="rect">
            <a:avLst/>
          </a:prstGeom>
          <a:noFill/>
          <a:ln w="9525">
            <a:noFill/>
            <a:miter lim="800000"/>
          </a:ln>
        </p:spPr>
        <p:txBody>
          <a:bodyPr>
            <a:spAutoFit/>
          </a:bodyPr>
          <a:lstStyle/>
          <a:p>
            <a:pPr algn="ctr">
              <a:lnSpc>
                <a:spcPct val="150000"/>
              </a:lnSpc>
              <a:buClr>
                <a:srgbClr val="006666"/>
              </a:buClr>
            </a:pPr>
            <a:r>
              <a:rPr lang="zh-CN" altLang="en-US" sz="1600" b="1">
                <a:solidFill>
                  <a:schemeClr val="bg1"/>
                </a:solidFill>
                <a:latin typeface="微软雅黑" panose="020B0503020204020204" pitchFamily="34" charset="-122"/>
                <a:ea typeface="微软雅黑" panose="020B0503020204020204" pitchFamily="34" charset="-122"/>
              </a:rPr>
              <a:t>收入总额</a:t>
            </a:r>
            <a:r>
              <a:rPr lang="en-US" altLang="zh-CN" sz="1600" b="1">
                <a:solidFill>
                  <a:schemeClr val="bg1"/>
                </a:solidFill>
                <a:latin typeface="微软雅黑" panose="020B0503020204020204" pitchFamily="34" charset="-122"/>
                <a:ea typeface="微软雅黑" panose="020B0503020204020204" pitchFamily="34" charset="-122"/>
              </a:rPr>
              <a:t>-</a:t>
            </a:r>
            <a:r>
              <a:rPr lang="zh-CN" altLang="en-US" sz="1600" b="1">
                <a:solidFill>
                  <a:schemeClr val="bg1"/>
                </a:solidFill>
                <a:latin typeface="微软雅黑" panose="020B0503020204020204" pitchFamily="34" charset="-122"/>
                <a:ea typeface="微软雅黑" panose="020B0503020204020204" pitchFamily="34" charset="-122"/>
              </a:rPr>
              <a:t>不征税收入</a:t>
            </a:r>
            <a:r>
              <a:rPr lang="en-US" altLang="zh-CN" sz="1600" b="1">
                <a:solidFill>
                  <a:schemeClr val="bg1"/>
                </a:solidFill>
                <a:latin typeface="微软雅黑" panose="020B0503020204020204" pitchFamily="34" charset="-122"/>
                <a:ea typeface="微软雅黑" panose="020B0503020204020204" pitchFamily="34" charset="-122"/>
              </a:rPr>
              <a:t>-</a:t>
            </a:r>
            <a:r>
              <a:rPr lang="zh-CN" altLang="en-US" sz="1600" b="1">
                <a:solidFill>
                  <a:schemeClr val="bg1"/>
                </a:solidFill>
                <a:latin typeface="微软雅黑" panose="020B0503020204020204" pitchFamily="34" charset="-122"/>
                <a:ea typeface="微软雅黑" panose="020B0503020204020204" pitchFamily="34" charset="-122"/>
              </a:rPr>
              <a:t>投资收益</a:t>
            </a:r>
            <a:endParaRPr lang="en-US" altLang="zh-CN" sz="1600" b="1">
              <a:solidFill>
                <a:schemeClr val="bg1"/>
              </a:solidFill>
              <a:latin typeface="微软雅黑" panose="020B0503020204020204" pitchFamily="34" charset="-122"/>
              <a:ea typeface="微软雅黑" panose="020B0503020204020204" pitchFamily="34" charset="-122"/>
            </a:endParaRPr>
          </a:p>
        </p:txBody>
      </p:sp>
      <p:sp>
        <p:nvSpPr>
          <p:cNvPr id="33802" name="矩形 12"/>
          <p:cNvSpPr>
            <a:spLocks noChangeArrowheads="1"/>
          </p:cNvSpPr>
          <p:nvPr/>
        </p:nvSpPr>
        <p:spPr bwMode="auto">
          <a:xfrm>
            <a:off x="7596188" y="4211638"/>
            <a:ext cx="1285875" cy="646112"/>
          </a:xfrm>
          <a:prstGeom prst="rect">
            <a:avLst/>
          </a:prstGeom>
          <a:noFill/>
          <a:ln w="9525">
            <a:noFill/>
            <a:miter lim="800000"/>
          </a:ln>
        </p:spPr>
        <p:txBody>
          <a:bodyPr>
            <a:spAutoFit/>
          </a:bodyPr>
          <a:lstStyle/>
          <a:p>
            <a:pPr algn="ctr">
              <a:lnSpc>
                <a:spcPct val="150000"/>
              </a:lnSpc>
              <a:buClr>
                <a:srgbClr val="006666"/>
              </a:buClr>
            </a:pPr>
            <a:r>
              <a:rPr lang="zh-CN" altLang="en-US" sz="2400" b="1">
                <a:solidFill>
                  <a:srgbClr val="FF0000"/>
                </a:solidFill>
                <a:latin typeface="微软雅黑" panose="020B0503020204020204" pitchFamily="34" charset="-122"/>
                <a:ea typeface="微软雅黑" panose="020B0503020204020204" pitchFamily="34" charset="-122"/>
              </a:rPr>
              <a:t>≤</a:t>
            </a:r>
            <a:r>
              <a:rPr lang="en-US" altLang="zh-CN" sz="2400" b="1">
                <a:solidFill>
                  <a:srgbClr val="FF0000"/>
                </a:solidFill>
                <a:latin typeface="微软雅黑" panose="020B0503020204020204" pitchFamily="34" charset="-122"/>
                <a:ea typeface="微软雅黑" panose="020B0503020204020204" pitchFamily="34" charset="-122"/>
              </a:rPr>
              <a:t>50%</a:t>
            </a:r>
            <a:endParaRPr lang="en-US" altLang="zh-CN" sz="2400" b="1">
              <a:solidFill>
                <a:srgbClr val="FF0000"/>
              </a:solidFill>
              <a:latin typeface="微软雅黑" panose="020B0503020204020204" pitchFamily="34" charset="-122"/>
              <a:ea typeface="微软雅黑" panose="020B0503020204020204" pitchFamily="34" charset="-122"/>
            </a:endParaRPr>
          </a:p>
        </p:txBody>
      </p:sp>
      <p:sp>
        <p:nvSpPr>
          <p:cNvPr id="22" name="云形 21"/>
          <p:cNvSpPr/>
          <p:nvPr/>
        </p:nvSpPr>
        <p:spPr>
          <a:xfrm>
            <a:off x="666750" y="1214438"/>
            <a:ext cx="3500438" cy="85725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b="1" dirty="0">
                <a:solidFill>
                  <a:srgbClr val="FFFF00"/>
                </a:solidFill>
                <a:latin typeface="黑体" panose="02010600030101010101" pitchFamily="49" charset="-122"/>
                <a:ea typeface="黑体" panose="02010600030101010101" pitchFamily="49" charset="-122"/>
              </a:rPr>
              <a:t> 不适用税前加计扣除政策的行业 </a:t>
            </a:r>
            <a:endParaRPr lang="zh-CN" altLang="en-US" dirty="0">
              <a:solidFill>
                <a:srgbClr val="FFFF00"/>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49"/>
          <p:cNvGrpSpPr/>
          <p:nvPr/>
        </p:nvGrpSpPr>
        <p:grpSpPr bwMode="auto">
          <a:xfrm>
            <a:off x="839788" y="1428750"/>
            <a:ext cx="10399712" cy="1357313"/>
            <a:chOff x="1284237" y="2214554"/>
            <a:chExt cx="10188316" cy="3916378"/>
          </a:xfrm>
        </p:grpSpPr>
        <p:grpSp>
          <p:nvGrpSpPr>
            <p:cNvPr id="3" name="组合 34"/>
            <p:cNvGrpSpPr/>
            <p:nvPr/>
          </p:nvGrpSpPr>
          <p:grpSpPr bwMode="auto">
            <a:xfrm>
              <a:off x="1506634" y="2474848"/>
              <a:ext cx="9965919" cy="2664170"/>
              <a:chOff x="1506634" y="2117658"/>
              <a:chExt cx="9965919" cy="2664170"/>
            </a:xfrm>
          </p:grpSpPr>
          <p:sp>
            <p:nvSpPr>
              <p:cNvPr id="34829" name="文本框 9"/>
              <p:cNvSpPr txBox="1">
                <a:spLocks noChangeArrowheads="1"/>
              </p:cNvSpPr>
              <p:nvPr/>
            </p:nvSpPr>
            <p:spPr bwMode="auto">
              <a:xfrm>
                <a:off x="2025620" y="2117739"/>
                <a:ext cx="4213256" cy="465643"/>
              </a:xfrm>
              <a:prstGeom prst="rect">
                <a:avLst/>
              </a:prstGeom>
              <a:noFill/>
              <a:ln w="9525">
                <a:noFill/>
                <a:miter lim="800000"/>
              </a:ln>
            </p:spPr>
            <p:txBody>
              <a:bodyPr>
                <a:spAutoFit/>
              </a:bodyPr>
              <a:lstStyle/>
              <a:p>
                <a:pPr eaLnBrk="1" hangingPunct="1">
                  <a:lnSpc>
                    <a:spcPct val="150000"/>
                  </a:lnSpc>
                </a:pPr>
                <a:endParaRPr lang="zh-CN" altLang="en-US" b="1">
                  <a:solidFill>
                    <a:schemeClr val="bg1"/>
                  </a:solidFill>
                  <a:latin typeface="等线 Light" pitchFamily="2" charset="-122"/>
                  <a:ea typeface="等线 Light" pitchFamily="2" charset="-122"/>
                </a:endParaRPr>
              </a:p>
            </p:txBody>
          </p:sp>
          <p:sp>
            <p:nvSpPr>
              <p:cNvPr id="34830" name="文本框 9"/>
              <p:cNvSpPr txBox="1">
                <a:spLocks noChangeArrowheads="1"/>
              </p:cNvSpPr>
              <p:nvPr/>
            </p:nvSpPr>
            <p:spPr bwMode="auto">
              <a:xfrm>
                <a:off x="1506634" y="2117658"/>
                <a:ext cx="9965919" cy="2664170"/>
              </a:xfrm>
              <a:prstGeom prst="rect">
                <a:avLst/>
              </a:prstGeom>
              <a:noFill/>
              <a:ln w="9525">
                <a:noFill/>
                <a:miter lim="800000"/>
              </a:ln>
            </p:spPr>
            <p:txBody>
              <a:bodyPr>
                <a:spAutoFit/>
              </a:bodyPr>
              <a:lstStyle/>
              <a:p>
                <a:pPr>
                  <a:lnSpc>
                    <a:spcPct val="150000"/>
                  </a:lnSpc>
                </a:pPr>
                <a:r>
                  <a:rPr lang="zh-CN" altLang="en-US">
                    <a:solidFill>
                      <a:schemeClr val="bg1"/>
                    </a:solidFill>
                    <a:latin typeface="微软雅黑" panose="020B0503020204020204" pitchFamily="34" charset="-122"/>
                    <a:ea typeface="微软雅黑" panose="020B0503020204020204" pitchFamily="34" charset="-122"/>
                  </a:rPr>
                  <a:t>     制造业公司</a:t>
                </a:r>
                <a:r>
                  <a:rPr lang="en-US" altLang="zh-CN">
                    <a:solidFill>
                      <a:schemeClr val="bg1"/>
                    </a:solidFill>
                    <a:latin typeface="微软雅黑" panose="020B0503020204020204" pitchFamily="34" charset="-122"/>
                    <a:ea typeface="微软雅黑" panose="020B0503020204020204" pitchFamily="34" charset="-122"/>
                  </a:rPr>
                  <a:t>A</a:t>
                </a:r>
                <a:r>
                  <a:rPr lang="zh-CN" altLang="en-US">
                    <a:solidFill>
                      <a:schemeClr val="bg1"/>
                    </a:solidFill>
                    <a:latin typeface="微软雅黑" panose="020B0503020204020204" pitchFamily="34" charset="-122"/>
                    <a:ea typeface="微软雅黑" panose="020B0503020204020204" pitchFamily="34" charset="-122"/>
                  </a:rPr>
                  <a:t>收入总额</a:t>
                </a:r>
                <a:r>
                  <a:rPr lang="en-US" altLang="zh-CN">
                    <a:solidFill>
                      <a:schemeClr val="bg1"/>
                    </a:solidFill>
                    <a:latin typeface="微软雅黑" panose="020B0503020204020204" pitchFamily="34" charset="-122"/>
                    <a:ea typeface="微软雅黑" panose="020B0503020204020204" pitchFamily="34" charset="-122"/>
                  </a:rPr>
                  <a:t>440</a:t>
                </a:r>
                <a:r>
                  <a:rPr lang="zh-CN" altLang="en-US">
                    <a:solidFill>
                      <a:schemeClr val="bg1"/>
                    </a:solidFill>
                    <a:latin typeface="微软雅黑" panose="020B0503020204020204" pitchFamily="34" charset="-122"/>
                    <a:ea typeface="微软雅黑" panose="020B0503020204020204" pitchFamily="34" charset="-122"/>
                  </a:rPr>
                  <a:t>万，其中从事产品制造销售收入</a:t>
                </a:r>
                <a:r>
                  <a:rPr lang="en-US" altLang="zh-CN">
                    <a:solidFill>
                      <a:schemeClr val="bg1"/>
                    </a:solidFill>
                    <a:latin typeface="微软雅黑" panose="020B0503020204020204" pitchFamily="34" charset="-122"/>
                    <a:ea typeface="微软雅黑" panose="020B0503020204020204" pitchFamily="34" charset="-122"/>
                  </a:rPr>
                  <a:t>200</a:t>
                </a:r>
                <a:r>
                  <a:rPr lang="zh-CN" altLang="en-US">
                    <a:solidFill>
                      <a:schemeClr val="bg1"/>
                    </a:solidFill>
                    <a:latin typeface="微软雅黑" panose="020B0503020204020204" pitchFamily="34" charset="-122"/>
                    <a:ea typeface="微软雅黑" panose="020B0503020204020204" pitchFamily="34" charset="-122"/>
                  </a:rPr>
                  <a:t>万元，同时拥有商业楼用于出租收入</a:t>
                </a:r>
                <a:r>
                  <a:rPr lang="en-US" altLang="zh-CN">
                    <a:solidFill>
                      <a:schemeClr val="bg1"/>
                    </a:solidFill>
                    <a:latin typeface="微软雅黑" panose="020B0503020204020204" pitchFamily="34" charset="-122"/>
                    <a:ea typeface="微软雅黑" panose="020B0503020204020204" pitchFamily="34" charset="-122"/>
                  </a:rPr>
                  <a:t>100</a:t>
                </a:r>
                <a:r>
                  <a:rPr lang="zh-CN" altLang="en-US">
                    <a:solidFill>
                      <a:schemeClr val="bg1"/>
                    </a:solidFill>
                    <a:latin typeface="微软雅黑" panose="020B0503020204020204" pitchFamily="34" charset="-122"/>
                    <a:ea typeface="微软雅黑" panose="020B0503020204020204" pitchFamily="34" charset="-122"/>
                  </a:rPr>
                  <a:t>万，自营住宿餐饮收入</a:t>
                </a:r>
                <a:r>
                  <a:rPr lang="en-US" altLang="zh-CN">
                    <a:solidFill>
                      <a:schemeClr val="bg1"/>
                    </a:solidFill>
                    <a:latin typeface="微软雅黑" panose="020B0503020204020204" pitchFamily="34" charset="-122"/>
                    <a:ea typeface="微软雅黑" panose="020B0503020204020204" pitchFamily="34" charset="-122"/>
                  </a:rPr>
                  <a:t>120</a:t>
                </a:r>
                <a:r>
                  <a:rPr lang="zh-CN" altLang="en-US">
                    <a:solidFill>
                      <a:schemeClr val="bg1"/>
                    </a:solidFill>
                    <a:latin typeface="微软雅黑" panose="020B0503020204020204" pitchFamily="34" charset="-122"/>
                    <a:ea typeface="微软雅黑" panose="020B0503020204020204" pitchFamily="34" charset="-122"/>
                  </a:rPr>
                  <a:t>万，收到子公司宣告分派股息红利</a:t>
                </a:r>
                <a:r>
                  <a:rPr lang="en-US" altLang="zh-CN">
                    <a:solidFill>
                      <a:schemeClr val="bg1"/>
                    </a:solidFill>
                    <a:latin typeface="微软雅黑" panose="020B0503020204020204" pitchFamily="34" charset="-122"/>
                    <a:ea typeface="微软雅黑" panose="020B0503020204020204" pitchFamily="34" charset="-122"/>
                  </a:rPr>
                  <a:t>20</a:t>
                </a:r>
                <a:r>
                  <a:rPr lang="zh-CN" altLang="en-US">
                    <a:solidFill>
                      <a:schemeClr val="bg1"/>
                    </a:solidFill>
                    <a:latin typeface="微软雅黑" panose="020B0503020204020204" pitchFamily="34" charset="-122"/>
                    <a:ea typeface="微软雅黑" panose="020B0503020204020204" pitchFamily="34" charset="-122"/>
                  </a:rPr>
                  <a:t>万。</a:t>
                </a:r>
                <a:endParaRPr lang="zh-CN" altLang="en-US">
                  <a:solidFill>
                    <a:schemeClr val="bg1"/>
                  </a:solidFill>
                  <a:latin typeface="微软雅黑" panose="020B0503020204020204" pitchFamily="34" charset="-122"/>
                  <a:ea typeface="微软雅黑" panose="020B0503020204020204" pitchFamily="34" charset="-122"/>
                </a:endParaRPr>
              </a:p>
            </p:txBody>
          </p:sp>
        </p:grpSp>
        <p:sp>
          <p:nvSpPr>
            <p:cNvPr id="11" name="Rectangle 24"/>
            <p:cNvSpPr/>
            <p:nvPr/>
          </p:nvSpPr>
          <p:spPr>
            <a:xfrm>
              <a:off x="1284237" y="2214554"/>
              <a:ext cx="10093447" cy="3916378"/>
            </a:xfrm>
            <a:prstGeom prst="rect">
              <a:avLst/>
            </a:prstGeom>
            <a:noFill/>
            <a:ln w="9525">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100">
                <a:latin typeface="微软雅黑" panose="020B0503020204020204" pitchFamily="34" charset="-122"/>
                <a:ea typeface="微软雅黑" panose="020B0503020204020204" pitchFamily="34" charset="-122"/>
              </a:endParaRPr>
            </a:p>
          </p:txBody>
        </p:sp>
      </p:grpSp>
      <p:sp>
        <p:nvSpPr>
          <p:cNvPr id="12" name="圆角矩形 11"/>
          <p:cNvSpPr/>
          <p:nvPr/>
        </p:nvSpPr>
        <p:spPr>
          <a:xfrm>
            <a:off x="952500" y="3714750"/>
            <a:ext cx="10215563" cy="17859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34820" name="矩形 12"/>
          <p:cNvSpPr>
            <a:spLocks noChangeArrowheads="1"/>
          </p:cNvSpPr>
          <p:nvPr/>
        </p:nvSpPr>
        <p:spPr bwMode="auto">
          <a:xfrm>
            <a:off x="1357313" y="4141788"/>
            <a:ext cx="1643062" cy="787400"/>
          </a:xfrm>
          <a:prstGeom prst="rect">
            <a:avLst/>
          </a:prstGeom>
          <a:noFill/>
          <a:ln w="9525">
            <a:noFill/>
            <a:miter lim="800000"/>
          </a:ln>
        </p:spPr>
        <p:txBody>
          <a:bodyPr>
            <a:spAutoFit/>
          </a:bodyPr>
          <a:lstStyle/>
          <a:p>
            <a:pPr>
              <a:lnSpc>
                <a:spcPct val="150000"/>
              </a:lnSpc>
              <a:buClr>
                <a:srgbClr val="006666"/>
              </a:buClr>
            </a:pPr>
            <a:r>
              <a:rPr lang="zh-CN" altLang="en-US" sz="1600" b="1">
                <a:solidFill>
                  <a:schemeClr val="bg1"/>
                </a:solidFill>
                <a:latin typeface="微软雅黑" panose="020B0503020204020204" pitchFamily="34" charset="-122"/>
                <a:ea typeface="微软雅黑" panose="020B0503020204020204" pitchFamily="34" charset="-122"/>
              </a:rPr>
              <a:t>负面清单行业</a:t>
            </a:r>
            <a:endParaRPr lang="en-US" altLang="zh-CN" sz="1600" b="1">
              <a:solidFill>
                <a:schemeClr val="bg1"/>
              </a:solidFill>
              <a:latin typeface="微软雅黑" panose="020B0503020204020204" pitchFamily="34" charset="-122"/>
              <a:ea typeface="微软雅黑" panose="020B0503020204020204" pitchFamily="34" charset="-122"/>
            </a:endParaRPr>
          </a:p>
          <a:p>
            <a:pPr>
              <a:lnSpc>
                <a:spcPct val="150000"/>
              </a:lnSpc>
              <a:buClr>
                <a:srgbClr val="006666"/>
              </a:buClr>
            </a:pPr>
            <a:r>
              <a:rPr lang="zh-CN" altLang="en-US" sz="1600" b="1">
                <a:solidFill>
                  <a:schemeClr val="bg1"/>
                </a:solidFill>
                <a:latin typeface="微软雅黑" panose="020B0503020204020204" pitchFamily="34" charset="-122"/>
                <a:ea typeface="微软雅黑" panose="020B0503020204020204" pitchFamily="34" charset="-122"/>
              </a:rPr>
              <a:t>营业收入占比</a:t>
            </a:r>
            <a:endParaRPr lang="en-US" altLang="zh-CN" sz="1600" b="1">
              <a:solidFill>
                <a:schemeClr val="bg1"/>
              </a:solidFill>
              <a:latin typeface="微软雅黑" panose="020B0503020204020204" pitchFamily="34" charset="-122"/>
              <a:ea typeface="微软雅黑" panose="020B0503020204020204" pitchFamily="34" charset="-122"/>
            </a:endParaRPr>
          </a:p>
        </p:txBody>
      </p:sp>
      <p:sp>
        <p:nvSpPr>
          <p:cNvPr id="14" name="等于号 13"/>
          <p:cNvSpPr/>
          <p:nvPr/>
        </p:nvSpPr>
        <p:spPr>
          <a:xfrm>
            <a:off x="3024188" y="4429125"/>
            <a:ext cx="357187" cy="214313"/>
          </a:xfrm>
          <a:prstGeom prst="mathEqual">
            <a:avLst/>
          </a:prstGeom>
          <a:solidFill>
            <a:srgbClr val="FFC000"/>
          </a:solidFill>
          <a:ln w="12700" cmpd="sng"/>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chemeClr val="tx1"/>
              </a:solidFill>
            </a:endParaRPr>
          </a:p>
        </p:txBody>
      </p:sp>
      <p:sp>
        <p:nvSpPr>
          <p:cNvPr id="34822" name="矩形 12"/>
          <p:cNvSpPr>
            <a:spLocks noChangeArrowheads="1"/>
          </p:cNvSpPr>
          <p:nvPr/>
        </p:nvSpPr>
        <p:spPr bwMode="auto">
          <a:xfrm>
            <a:off x="3881438" y="3929063"/>
            <a:ext cx="3571875" cy="500062"/>
          </a:xfrm>
          <a:prstGeom prst="rect">
            <a:avLst/>
          </a:prstGeom>
          <a:noFill/>
          <a:ln w="9525">
            <a:noFill/>
            <a:miter lim="800000"/>
          </a:ln>
        </p:spPr>
        <p:txBody>
          <a:bodyPr>
            <a:spAutoFit/>
          </a:bodyPr>
          <a:lstStyle/>
          <a:p>
            <a:pPr algn="ctr">
              <a:lnSpc>
                <a:spcPct val="150000"/>
              </a:lnSpc>
              <a:buClr>
                <a:srgbClr val="006666"/>
              </a:buClr>
            </a:pPr>
            <a:r>
              <a:rPr lang="en-US" altLang="zh-CN" sz="2000" b="1">
                <a:solidFill>
                  <a:schemeClr val="bg1"/>
                </a:solidFill>
                <a:latin typeface="微软雅黑" panose="020B0503020204020204" pitchFamily="34" charset="-122"/>
                <a:ea typeface="微软雅黑" panose="020B0503020204020204" pitchFamily="34" charset="-122"/>
              </a:rPr>
              <a:t>120+100</a:t>
            </a:r>
            <a:endParaRPr lang="en-US" altLang="zh-CN" sz="2000" b="1">
              <a:solidFill>
                <a:schemeClr val="bg1"/>
              </a:solidFill>
              <a:latin typeface="微软雅黑" panose="020B0503020204020204" pitchFamily="34" charset="-122"/>
              <a:ea typeface="微软雅黑" panose="020B0503020204020204" pitchFamily="34" charset="-122"/>
            </a:endParaRPr>
          </a:p>
        </p:txBody>
      </p:sp>
      <p:sp>
        <p:nvSpPr>
          <p:cNvPr id="19" name="减号 18"/>
          <p:cNvSpPr/>
          <p:nvPr/>
        </p:nvSpPr>
        <p:spPr>
          <a:xfrm>
            <a:off x="3381375" y="4500563"/>
            <a:ext cx="4500563" cy="71437"/>
          </a:xfrm>
          <a:prstGeom prst="mathMinus">
            <a:avLst/>
          </a:prstGeom>
          <a:solidFill>
            <a:srgbClr val="FFC000"/>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dirty="0">
              <a:solidFill>
                <a:schemeClr val="accent4">
                  <a:lumMod val="60000"/>
                  <a:lumOff val="40000"/>
                </a:schemeClr>
              </a:solidFill>
            </a:endParaRPr>
          </a:p>
        </p:txBody>
      </p:sp>
      <p:sp>
        <p:nvSpPr>
          <p:cNvPr id="34824" name="矩形 12"/>
          <p:cNvSpPr>
            <a:spLocks noChangeArrowheads="1"/>
          </p:cNvSpPr>
          <p:nvPr/>
        </p:nvSpPr>
        <p:spPr bwMode="auto">
          <a:xfrm>
            <a:off x="3881438" y="4725988"/>
            <a:ext cx="3571875" cy="498475"/>
          </a:xfrm>
          <a:prstGeom prst="rect">
            <a:avLst/>
          </a:prstGeom>
          <a:noFill/>
          <a:ln w="9525">
            <a:noFill/>
            <a:miter lim="800000"/>
          </a:ln>
        </p:spPr>
        <p:txBody>
          <a:bodyPr>
            <a:spAutoFit/>
          </a:bodyPr>
          <a:lstStyle/>
          <a:p>
            <a:pPr algn="ctr">
              <a:lnSpc>
                <a:spcPct val="150000"/>
              </a:lnSpc>
              <a:buClr>
                <a:srgbClr val="006666"/>
              </a:buClr>
            </a:pPr>
            <a:r>
              <a:rPr lang="en-US" altLang="zh-CN" sz="2000" b="1">
                <a:solidFill>
                  <a:schemeClr val="bg1"/>
                </a:solidFill>
                <a:latin typeface="微软雅黑" panose="020B0503020204020204" pitchFamily="34" charset="-122"/>
                <a:ea typeface="微软雅黑" panose="020B0503020204020204" pitchFamily="34" charset="-122"/>
              </a:rPr>
              <a:t>440-20</a:t>
            </a:r>
            <a:endParaRPr lang="en-US" altLang="zh-CN" sz="2000" b="1">
              <a:solidFill>
                <a:schemeClr val="bg1"/>
              </a:solidFill>
              <a:latin typeface="微软雅黑" panose="020B0503020204020204" pitchFamily="34" charset="-122"/>
              <a:ea typeface="微软雅黑" panose="020B0503020204020204" pitchFamily="34" charset="-122"/>
            </a:endParaRPr>
          </a:p>
        </p:txBody>
      </p:sp>
      <p:sp>
        <p:nvSpPr>
          <p:cNvPr id="34825" name="矩形 12"/>
          <p:cNvSpPr>
            <a:spLocks noChangeArrowheads="1"/>
          </p:cNvSpPr>
          <p:nvPr/>
        </p:nvSpPr>
        <p:spPr bwMode="auto">
          <a:xfrm>
            <a:off x="7453313" y="4211638"/>
            <a:ext cx="2786062" cy="646112"/>
          </a:xfrm>
          <a:prstGeom prst="rect">
            <a:avLst/>
          </a:prstGeom>
          <a:noFill/>
          <a:ln w="9525">
            <a:noFill/>
            <a:miter lim="800000"/>
          </a:ln>
        </p:spPr>
        <p:txBody>
          <a:bodyPr>
            <a:spAutoFit/>
          </a:bodyPr>
          <a:lstStyle/>
          <a:p>
            <a:pPr algn="ctr">
              <a:lnSpc>
                <a:spcPct val="150000"/>
              </a:lnSpc>
              <a:buClr>
                <a:srgbClr val="006666"/>
              </a:buClr>
            </a:pPr>
            <a:r>
              <a:rPr lang="en-US" altLang="zh-CN" sz="2400" b="1">
                <a:solidFill>
                  <a:srgbClr val="FF0000"/>
                </a:solidFill>
                <a:latin typeface="微软雅黑" panose="020B0503020204020204" pitchFamily="34" charset="-122"/>
                <a:ea typeface="微软雅黑" panose="020B0503020204020204" pitchFamily="34" charset="-122"/>
              </a:rPr>
              <a:t>52.38%</a:t>
            </a:r>
            <a:r>
              <a:rPr lang="zh-CN" altLang="en-US" sz="2400" b="1">
                <a:solidFill>
                  <a:srgbClr val="FF0000"/>
                </a:solidFill>
                <a:latin typeface="微软雅黑" panose="020B0503020204020204" pitchFamily="34" charset="-122"/>
                <a:ea typeface="微软雅黑" panose="020B0503020204020204" pitchFamily="34" charset="-122"/>
              </a:rPr>
              <a:t>＞</a:t>
            </a:r>
            <a:r>
              <a:rPr lang="en-US" altLang="zh-CN" sz="2400" b="1">
                <a:solidFill>
                  <a:srgbClr val="FF0000"/>
                </a:solidFill>
                <a:latin typeface="微软雅黑" panose="020B0503020204020204" pitchFamily="34" charset="-122"/>
                <a:ea typeface="微软雅黑" panose="020B0503020204020204" pitchFamily="34" charset="-122"/>
              </a:rPr>
              <a:t>50%</a:t>
            </a:r>
            <a:endParaRPr lang="en-US" altLang="zh-CN" sz="2400" b="1">
              <a:solidFill>
                <a:srgbClr val="FF0000"/>
              </a:solidFill>
              <a:latin typeface="微软雅黑" panose="020B0503020204020204" pitchFamily="34" charset="-122"/>
              <a:ea typeface="微软雅黑" panose="020B0503020204020204" pitchFamily="34" charset="-122"/>
            </a:endParaRPr>
          </a:p>
        </p:txBody>
      </p:sp>
      <p:sp>
        <p:nvSpPr>
          <p:cNvPr id="23" name="云形 22"/>
          <p:cNvSpPr/>
          <p:nvPr/>
        </p:nvSpPr>
        <p:spPr>
          <a:xfrm>
            <a:off x="452438" y="1071563"/>
            <a:ext cx="1428750" cy="642937"/>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dirty="0"/>
              <a:t>举例</a:t>
            </a:r>
            <a:endParaRPr lang="zh-CN" altLang="en-US"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图示 8"/>
          <p:cNvGraphicFramePr/>
          <p:nvPr/>
        </p:nvGraphicFramePr>
        <p:xfrm>
          <a:off x="881026" y="928670"/>
          <a:ext cx="9858444" cy="3847031"/>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35843" name="文本框 23"/>
          <p:cNvSpPr txBox="1">
            <a:spLocks noChangeArrowheads="1"/>
          </p:cNvSpPr>
          <p:nvPr/>
        </p:nvSpPr>
        <p:spPr bwMode="auto">
          <a:xfrm>
            <a:off x="523875" y="1500188"/>
            <a:ext cx="933450" cy="4554537"/>
          </a:xfrm>
          <a:prstGeom prst="rect">
            <a:avLst/>
          </a:prstGeom>
          <a:noFill/>
          <a:ln w="9525">
            <a:noFill/>
            <a:miter lim="800000"/>
          </a:ln>
        </p:spPr>
        <p:txBody>
          <a:bodyPr lIns="121917" tIns="60958" rIns="121917" bIns="60958">
            <a:spAutoFit/>
          </a:bodyPr>
          <a:lstStyle/>
          <a:p>
            <a:pPr algn="ctr" eaLnBrk="1" hangingPunct="1"/>
            <a:r>
              <a:rPr lang="zh-CN" altLang="en-US" sz="3600">
                <a:solidFill>
                  <a:schemeClr val="bg1"/>
                </a:solidFill>
                <a:latin typeface="华文楷体" panose="02010600040101010101" pitchFamily="2" charset="-122"/>
                <a:ea typeface="华文楷体" panose="02010600040101010101" pitchFamily="2" charset="-122"/>
                <a:cs typeface="楷体_GB2312" panose="02010609030101010101" charset="-122"/>
              </a:rPr>
              <a:t>委托开发注意要点</a:t>
            </a:r>
            <a:endParaRPr lang="zh-CN" altLang="en-US" sz="3600">
              <a:solidFill>
                <a:schemeClr val="bg1"/>
              </a:solidFill>
              <a:latin typeface="华文楷体" panose="02010600040101010101" pitchFamily="2" charset="-122"/>
              <a:ea typeface="华文楷体" panose="02010600040101010101" pitchFamily="2" charset="-122"/>
              <a:cs typeface="楷体_GB2312" panose="02010609030101010101" charset="-122"/>
            </a:endParaRPr>
          </a:p>
        </p:txBody>
      </p:sp>
      <p:sp>
        <p:nvSpPr>
          <p:cNvPr id="2" name="星形: 五角 1"/>
          <p:cNvSpPr/>
          <p:nvPr/>
        </p:nvSpPr>
        <p:spPr>
          <a:xfrm>
            <a:off x="666750" y="1000125"/>
            <a:ext cx="647700" cy="528638"/>
          </a:xfrm>
          <a:prstGeom prst="star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p>
        </p:txBody>
      </p:sp>
      <p:sp>
        <p:nvSpPr>
          <p:cNvPr id="5" name="Rectangle 24"/>
          <p:cNvSpPr/>
          <p:nvPr/>
        </p:nvSpPr>
        <p:spPr bwMode="auto">
          <a:xfrm>
            <a:off x="1809750" y="5072063"/>
            <a:ext cx="9501188" cy="1071562"/>
          </a:xfrm>
          <a:prstGeom prst="rect">
            <a:avLst/>
          </a:prstGeom>
          <a:noFill/>
          <a:ln w="9525">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100">
              <a:latin typeface="微软雅黑" panose="020B0503020204020204" pitchFamily="34" charset="-122"/>
              <a:ea typeface="微软雅黑" panose="020B0503020204020204" pitchFamily="34" charset="-122"/>
            </a:endParaRPr>
          </a:p>
        </p:txBody>
      </p:sp>
      <p:sp>
        <p:nvSpPr>
          <p:cNvPr id="35846" name="矩形 5"/>
          <p:cNvSpPr>
            <a:spLocks noChangeArrowheads="1"/>
          </p:cNvSpPr>
          <p:nvPr/>
        </p:nvSpPr>
        <p:spPr bwMode="auto">
          <a:xfrm>
            <a:off x="1881188" y="5143500"/>
            <a:ext cx="9644062" cy="923925"/>
          </a:xfrm>
          <a:prstGeom prst="rect">
            <a:avLst/>
          </a:prstGeom>
          <a:noFill/>
          <a:ln w="9525">
            <a:noFill/>
            <a:miter lim="800000"/>
          </a:ln>
        </p:spPr>
        <p:txBody>
          <a:bodyPr>
            <a:spAutoFit/>
          </a:bodyPr>
          <a:lstStyle/>
          <a:p>
            <a:pPr marL="342900" indent="-342900">
              <a:lnSpc>
                <a:spcPct val="150000"/>
              </a:lnSpc>
              <a:buFont typeface="Wingdings" panose="05000000000000000000" pitchFamily="2" charset="2"/>
              <a:buChar char="²"/>
            </a:pPr>
            <a:r>
              <a:rPr lang="zh-CN" altLang="en-US">
                <a:solidFill>
                  <a:schemeClr val="bg1"/>
                </a:solidFill>
                <a:latin typeface="微软雅黑" panose="020B0503020204020204" pitchFamily="34" charset="-122"/>
                <a:ea typeface="微软雅黑" panose="020B0503020204020204" pitchFamily="34" charset="-122"/>
              </a:rPr>
              <a:t>注意：如果</a:t>
            </a:r>
            <a:r>
              <a:rPr lang="zh-CN" altLang="en-US" b="1">
                <a:solidFill>
                  <a:srgbClr val="FFFF00"/>
                </a:solidFill>
                <a:latin typeface="微软雅黑" panose="020B0503020204020204" pitchFamily="34" charset="-122"/>
                <a:ea typeface="微软雅黑" panose="020B0503020204020204" pitchFamily="34" charset="-122"/>
              </a:rPr>
              <a:t>委托关联方</a:t>
            </a:r>
            <a:r>
              <a:rPr lang="zh-CN" altLang="en-US">
                <a:solidFill>
                  <a:schemeClr val="bg1"/>
                </a:solidFill>
                <a:latin typeface="微软雅黑" panose="020B0503020204020204" pitchFamily="34" charset="-122"/>
                <a:ea typeface="微软雅黑" panose="020B0503020204020204" pitchFamily="34" charset="-122"/>
              </a:rPr>
              <a:t>开展研发活动，受托方需向委托方提供研发过程实际发生的研发项目费用支出明细情况。</a:t>
            </a:r>
            <a:endParaRPr lang="zh-CN" altLang="zh-CN">
              <a:solidFill>
                <a:schemeClr val="bg1"/>
              </a:solidFill>
              <a:latin typeface="微软雅黑" panose="020B0503020204020204" pitchFamily="34" charset="-122"/>
              <a:ea typeface="微软雅黑" panose="020B0503020204020204" pitchFamily="34" charset="-122"/>
            </a:endParaRPr>
          </a:p>
        </p:txBody>
      </p:sp>
      <p:sp>
        <p:nvSpPr>
          <p:cNvPr id="7" name="云形标注 6"/>
          <p:cNvSpPr/>
          <p:nvPr/>
        </p:nvSpPr>
        <p:spPr>
          <a:xfrm>
            <a:off x="9453563" y="3000375"/>
            <a:ext cx="1928812" cy="1000125"/>
          </a:xfrm>
          <a:prstGeom prst="cloudCallout">
            <a:avLst>
              <a:gd name="adj1" fmla="val -64833"/>
              <a:gd name="adj2" fmla="val 58257"/>
            </a:avLst>
          </a:prstGeom>
          <a:solidFill>
            <a:schemeClr val="accent1">
              <a:alpha val="8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dirty="0">
                <a:solidFill>
                  <a:schemeClr val="accent4"/>
                </a:solidFill>
                <a:latin typeface="微软雅黑" panose="020B0503020204020204" pitchFamily="34" charset="-122"/>
                <a:ea typeface="微软雅黑" panose="020B0503020204020204" pitchFamily="34" charset="-122"/>
              </a:rPr>
              <a:t>凭发票等合法有效凭证</a:t>
            </a:r>
            <a:endParaRPr lang="zh-CN" altLang="en-US" dirty="0">
              <a:solidFill>
                <a:schemeClr val="accent4"/>
              </a:solidFill>
              <a:latin typeface="微软雅黑" panose="020B0503020204020204" pitchFamily="34" charset="-122"/>
              <a:ea typeface="微软雅黑" panose="020B0503020204020204" pitchFamily="3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p:nvPr/>
        </p:nvGrpSpPr>
        <p:grpSpPr bwMode="auto">
          <a:xfrm>
            <a:off x="666750" y="2071688"/>
            <a:ext cx="7683500" cy="765175"/>
            <a:chOff x="6196533" y="1545228"/>
            <a:chExt cx="5928256" cy="590671"/>
          </a:xfrm>
        </p:grpSpPr>
        <p:sp>
          <p:nvSpPr>
            <p:cNvPr id="17" name="菱形 16"/>
            <p:cNvSpPr/>
            <p:nvPr/>
          </p:nvSpPr>
          <p:spPr>
            <a:xfrm>
              <a:off x="6368011" y="1545228"/>
              <a:ext cx="591601" cy="590671"/>
            </a:xfrm>
            <a:prstGeom prst="diamond">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sz="2400">
                <a:solidFill>
                  <a:schemeClr val="accent1"/>
                </a:solidFill>
                <a:latin typeface="微软雅黑 Light" pitchFamily="34" charset="-122"/>
                <a:ea typeface="微软雅黑 Light" pitchFamily="34" charset="-122"/>
              </a:endParaRPr>
            </a:p>
          </p:txBody>
        </p:sp>
        <p:sp>
          <p:nvSpPr>
            <p:cNvPr id="36881" name="文本框 17"/>
            <p:cNvSpPr txBox="1">
              <a:spLocks noChangeArrowheads="1"/>
            </p:cNvSpPr>
            <p:nvPr/>
          </p:nvSpPr>
          <p:spPr bwMode="auto">
            <a:xfrm>
              <a:off x="7058825" y="1608952"/>
              <a:ext cx="5065964" cy="403896"/>
            </a:xfrm>
            <a:prstGeom prst="rect">
              <a:avLst/>
            </a:prstGeom>
            <a:noFill/>
            <a:ln w="9525">
              <a:noFill/>
              <a:miter lim="800000"/>
            </a:ln>
          </p:spPr>
          <p:txBody>
            <a:bodyPr>
              <a:spAutoFit/>
            </a:bodyPr>
            <a:lstStyle/>
            <a:p>
              <a:pPr eaLnBrk="1" hangingPunct="1"/>
              <a:r>
                <a:rPr lang="zh-CN" altLang="en-US" sz="2800" b="1">
                  <a:solidFill>
                    <a:schemeClr val="bg1"/>
                  </a:solidFill>
                  <a:latin typeface="黑体" panose="02010600030101010101" pitchFamily="49" charset="-122"/>
                  <a:ea typeface="黑体" panose="02010600030101010101" pitchFamily="49" charset="-122"/>
                </a:rPr>
                <a:t>研发费用税前加计扣除相关优惠政策</a:t>
              </a:r>
              <a:endParaRPr lang="zh-CN" altLang="en-US" sz="2800" b="1">
                <a:solidFill>
                  <a:schemeClr val="bg1"/>
                </a:solidFill>
                <a:latin typeface="黑体" panose="02010600030101010101" pitchFamily="49" charset="-122"/>
                <a:ea typeface="黑体" panose="02010600030101010101" pitchFamily="49" charset="-122"/>
              </a:endParaRPr>
            </a:p>
          </p:txBody>
        </p:sp>
        <p:sp>
          <p:nvSpPr>
            <p:cNvPr id="36882" name="椭圆 19"/>
            <p:cNvSpPr>
              <a:spLocks noChangeArrowheads="1"/>
            </p:cNvSpPr>
            <p:nvPr/>
          </p:nvSpPr>
          <p:spPr bwMode="auto">
            <a:xfrm>
              <a:off x="6196533" y="1585533"/>
              <a:ext cx="919774" cy="500976"/>
            </a:xfrm>
            <a:prstGeom prst="ellipse">
              <a:avLst/>
            </a:prstGeom>
            <a:noFill/>
            <a:ln w="12700">
              <a:noFill/>
              <a:round/>
            </a:ln>
          </p:spPr>
          <p:txBody>
            <a:bodyPr>
              <a:spAutoFit/>
            </a:bodyPr>
            <a:lstStyle/>
            <a:p>
              <a:pPr algn="ctr"/>
              <a:r>
                <a:rPr lang="en-US" altLang="zh-CN" sz="2400">
                  <a:solidFill>
                    <a:schemeClr val="bg1"/>
                  </a:solidFill>
                  <a:latin typeface="微软雅黑" panose="020B0503020204020204" pitchFamily="34" charset="-122"/>
                  <a:ea typeface="微软雅黑" panose="020B0503020204020204" pitchFamily="34" charset="-122"/>
                </a:rPr>
                <a:t>01</a:t>
              </a:r>
              <a:endParaRPr lang="zh-CN" altLang="en-US" sz="2400">
                <a:solidFill>
                  <a:schemeClr val="bg1"/>
                </a:solidFill>
                <a:latin typeface="微软雅黑" panose="020B0503020204020204" pitchFamily="34" charset="-122"/>
                <a:ea typeface="微软雅黑" panose="020B0503020204020204" pitchFamily="34" charset="-122"/>
              </a:endParaRPr>
            </a:p>
          </p:txBody>
        </p:sp>
      </p:grpSp>
      <p:grpSp>
        <p:nvGrpSpPr>
          <p:cNvPr id="3" name="组合 20"/>
          <p:cNvGrpSpPr/>
          <p:nvPr/>
        </p:nvGrpSpPr>
        <p:grpSpPr bwMode="auto">
          <a:xfrm>
            <a:off x="666750" y="3257550"/>
            <a:ext cx="5321300" cy="815975"/>
            <a:chOff x="6196533" y="1506311"/>
            <a:chExt cx="4106907" cy="629588"/>
          </a:xfrm>
        </p:grpSpPr>
        <p:sp>
          <p:nvSpPr>
            <p:cNvPr id="22" name="菱形 21"/>
            <p:cNvSpPr/>
            <p:nvPr/>
          </p:nvSpPr>
          <p:spPr>
            <a:xfrm>
              <a:off x="6368063" y="1545507"/>
              <a:ext cx="590552" cy="590392"/>
            </a:xfrm>
            <a:prstGeom prst="diamond">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sz="2400">
                <a:solidFill>
                  <a:schemeClr val="accent1"/>
                </a:solidFill>
                <a:latin typeface="微软雅黑 Light" pitchFamily="34" charset="-122"/>
                <a:ea typeface="微软雅黑 Light" pitchFamily="34" charset="-122"/>
              </a:endParaRPr>
            </a:p>
          </p:txBody>
        </p:sp>
        <p:sp>
          <p:nvSpPr>
            <p:cNvPr id="23" name="文本框 22"/>
            <p:cNvSpPr txBox="1"/>
            <p:nvPr/>
          </p:nvSpPr>
          <p:spPr>
            <a:xfrm>
              <a:off x="7044379" y="1506311"/>
              <a:ext cx="3259061" cy="402986"/>
            </a:xfrm>
            <a:prstGeom prst="rect">
              <a:avLst/>
            </a:prstGeom>
            <a:noFill/>
          </p:spPr>
          <p:txBody>
            <a:bodyPr>
              <a:spAutoFit/>
            </a:bodyPr>
            <a:lstStyle/>
            <a:p>
              <a:pPr fontAlgn="auto">
                <a:spcBef>
                  <a:spcPts val="0"/>
                </a:spcBef>
                <a:spcAft>
                  <a:spcPts val="0"/>
                </a:spcAft>
                <a:defRPr/>
              </a:pPr>
              <a:endParaRPr lang="zh-CN" altLang="en-US" sz="2800" spc="300" dirty="0">
                <a:solidFill>
                  <a:schemeClr val="accent1"/>
                </a:solidFill>
                <a:latin typeface="微软雅黑 Light" pitchFamily="34" charset="-122"/>
                <a:ea typeface="微软雅黑 Light" pitchFamily="34" charset="-122"/>
              </a:endParaRPr>
            </a:p>
          </p:txBody>
        </p:sp>
        <p:sp>
          <p:nvSpPr>
            <p:cNvPr id="36879" name="椭圆 24"/>
            <p:cNvSpPr>
              <a:spLocks noChangeArrowheads="1"/>
            </p:cNvSpPr>
            <p:nvPr/>
          </p:nvSpPr>
          <p:spPr bwMode="auto">
            <a:xfrm>
              <a:off x="6196533" y="1585533"/>
              <a:ext cx="919774" cy="500976"/>
            </a:xfrm>
            <a:prstGeom prst="ellipse">
              <a:avLst/>
            </a:prstGeom>
            <a:noFill/>
            <a:ln w="12700">
              <a:noFill/>
              <a:round/>
            </a:ln>
          </p:spPr>
          <p:txBody>
            <a:bodyPr>
              <a:spAutoFit/>
            </a:bodyPr>
            <a:lstStyle/>
            <a:p>
              <a:pPr algn="ctr"/>
              <a:r>
                <a:rPr lang="en-US" altLang="zh-CN" sz="2400">
                  <a:solidFill>
                    <a:schemeClr val="bg1"/>
                  </a:solidFill>
                  <a:latin typeface="微软雅黑" panose="020B0503020204020204" pitchFamily="34" charset="-122"/>
                  <a:ea typeface="微软雅黑" panose="020B0503020204020204" pitchFamily="34" charset="-122"/>
                </a:rPr>
                <a:t>02</a:t>
              </a:r>
              <a:endParaRPr lang="zh-CN" altLang="en-US" sz="2400">
                <a:solidFill>
                  <a:schemeClr val="bg1"/>
                </a:solidFill>
                <a:latin typeface="微软雅黑" panose="020B0503020204020204" pitchFamily="34" charset="-122"/>
                <a:ea typeface="微软雅黑" panose="020B0503020204020204" pitchFamily="34" charset="-122"/>
              </a:endParaRPr>
            </a:p>
          </p:txBody>
        </p:sp>
      </p:grpSp>
      <p:grpSp>
        <p:nvGrpSpPr>
          <p:cNvPr id="4" name="组合 35"/>
          <p:cNvGrpSpPr/>
          <p:nvPr/>
        </p:nvGrpSpPr>
        <p:grpSpPr bwMode="auto">
          <a:xfrm>
            <a:off x="9112250" y="912813"/>
            <a:ext cx="2481263" cy="1550987"/>
            <a:chOff x="7979573" y="3067669"/>
            <a:chExt cx="2005572" cy="1401931"/>
          </a:xfrm>
        </p:grpSpPr>
        <p:sp>
          <p:nvSpPr>
            <p:cNvPr id="37" name="文本框 36"/>
            <p:cNvSpPr txBox="1"/>
            <p:nvPr/>
          </p:nvSpPr>
          <p:spPr>
            <a:xfrm>
              <a:off x="7979573" y="3067669"/>
              <a:ext cx="2005572" cy="922663"/>
            </a:xfrm>
            <a:prstGeom prst="rect">
              <a:avLst/>
            </a:prstGeom>
            <a:noFill/>
          </p:spPr>
          <p:txBody>
            <a:bodyPr>
              <a:spAutoFit/>
            </a:bodyPr>
            <a:lstStyle/>
            <a:p>
              <a:pPr algn="r" fontAlgn="auto">
                <a:spcBef>
                  <a:spcPts val="0"/>
                </a:spcBef>
                <a:spcAft>
                  <a:spcPts val="0"/>
                </a:spcAft>
                <a:defRPr/>
              </a:pPr>
              <a:r>
                <a:rPr lang="zh-CN" altLang="en-US" sz="5400" b="1" spc="600" dirty="0">
                  <a:solidFill>
                    <a:schemeClr val="bg1"/>
                  </a:solidFill>
                  <a:latin typeface="微软雅黑" panose="020B0503020204020204" pitchFamily="34" charset="-122"/>
                  <a:ea typeface="微软雅黑" panose="020B0503020204020204" pitchFamily="34" charset="-122"/>
                </a:rPr>
                <a:t>目 录</a:t>
              </a:r>
              <a:endParaRPr lang="zh-CN" altLang="en-US" sz="5400" b="1" spc="600" dirty="0">
                <a:solidFill>
                  <a:schemeClr val="bg1"/>
                </a:solidFill>
                <a:latin typeface="微软雅黑" panose="020B0503020204020204" pitchFamily="34" charset="-122"/>
                <a:ea typeface="微软雅黑" panose="020B0503020204020204" pitchFamily="34" charset="-122"/>
              </a:endParaRPr>
            </a:p>
          </p:txBody>
        </p:sp>
        <p:sp>
          <p:nvSpPr>
            <p:cNvPr id="36876" name="矩形 37"/>
            <p:cNvSpPr>
              <a:spLocks noChangeArrowheads="1"/>
            </p:cNvSpPr>
            <p:nvPr/>
          </p:nvSpPr>
          <p:spPr bwMode="auto">
            <a:xfrm>
              <a:off x="8405679" y="3873164"/>
              <a:ext cx="1467992" cy="596436"/>
            </a:xfrm>
            <a:prstGeom prst="rect">
              <a:avLst/>
            </a:prstGeom>
            <a:noFill/>
            <a:ln w="9525">
              <a:noFill/>
              <a:miter lim="800000"/>
            </a:ln>
          </p:spPr>
          <p:txBody>
            <a:bodyPr>
              <a:spAutoFit/>
            </a:bodyPr>
            <a:lstStyle/>
            <a:p>
              <a:pPr algn="dist">
                <a:lnSpc>
                  <a:spcPct val="150000"/>
                </a:lnSpc>
              </a:pPr>
              <a:r>
                <a:rPr lang="en-US" altLang="zh-CN" sz="2800">
                  <a:solidFill>
                    <a:schemeClr val="bg1"/>
                  </a:solidFill>
                  <a:latin typeface="华文细黑" panose="02010600040101010101" pitchFamily="2" charset="-122"/>
                  <a:ea typeface="华文细黑" panose="02010600040101010101" pitchFamily="2" charset="-122"/>
                </a:rPr>
                <a:t>Contents</a:t>
              </a:r>
              <a:endParaRPr lang="zh-CN" altLang="en-US" sz="2800">
                <a:solidFill>
                  <a:schemeClr val="bg1"/>
                </a:solidFill>
                <a:latin typeface="华文细黑" panose="02010600040101010101" pitchFamily="2" charset="-122"/>
                <a:ea typeface="华文细黑" panose="02010600040101010101" pitchFamily="2" charset="-122"/>
              </a:endParaRPr>
            </a:p>
          </p:txBody>
        </p:sp>
      </p:grpSp>
      <p:sp>
        <p:nvSpPr>
          <p:cNvPr id="36869" name="文本框 10"/>
          <p:cNvSpPr txBox="1">
            <a:spLocks noChangeArrowheads="1"/>
          </p:cNvSpPr>
          <p:nvPr/>
        </p:nvSpPr>
        <p:spPr bwMode="auto">
          <a:xfrm>
            <a:off x="1819275" y="3392488"/>
            <a:ext cx="10134600" cy="523875"/>
          </a:xfrm>
          <a:prstGeom prst="rect">
            <a:avLst/>
          </a:prstGeom>
          <a:noFill/>
          <a:ln w="9525">
            <a:noFill/>
            <a:miter lim="800000"/>
          </a:ln>
        </p:spPr>
        <p:txBody>
          <a:bodyPr>
            <a:spAutoFit/>
          </a:bodyPr>
          <a:lstStyle/>
          <a:p>
            <a:pPr eaLnBrk="1" hangingPunct="1"/>
            <a:r>
              <a:rPr lang="en-US" altLang="zh-CN" sz="2800" b="1">
                <a:solidFill>
                  <a:schemeClr val="bg1"/>
                </a:solidFill>
                <a:latin typeface="黑体" panose="02010600030101010101" pitchFamily="49" charset="-122"/>
                <a:ea typeface="黑体" panose="02010600030101010101" pitchFamily="49" charset="-122"/>
              </a:rPr>
              <a:t>《</a:t>
            </a:r>
            <a:r>
              <a:rPr lang="zh-CN" altLang="en-US" sz="2800" b="1">
                <a:solidFill>
                  <a:schemeClr val="bg1"/>
                </a:solidFill>
                <a:latin typeface="黑体" panose="02010600030101010101" pitchFamily="49" charset="-122"/>
                <a:ea typeface="黑体" panose="02010600030101010101" pitchFamily="49" charset="-122"/>
              </a:rPr>
              <a:t>关于进一步落实研发费用加计扣除政策有关问题的公告</a:t>
            </a:r>
            <a:r>
              <a:rPr lang="en-US" altLang="zh-CN" sz="2800" b="1">
                <a:solidFill>
                  <a:schemeClr val="bg1"/>
                </a:solidFill>
                <a:latin typeface="黑体" panose="02010600030101010101" pitchFamily="49" charset="-122"/>
                <a:ea typeface="黑体" panose="02010600030101010101" pitchFamily="49" charset="-122"/>
              </a:rPr>
              <a:t>》</a:t>
            </a:r>
            <a:endParaRPr lang="en-US" altLang="zh-CN" sz="2800" b="1">
              <a:solidFill>
                <a:schemeClr val="bg1"/>
              </a:solidFill>
              <a:latin typeface="黑体" panose="02010600030101010101" pitchFamily="49" charset="-122"/>
              <a:ea typeface="黑体" panose="02010600030101010101" pitchFamily="49" charset="-122"/>
            </a:endParaRPr>
          </a:p>
        </p:txBody>
      </p:sp>
      <p:grpSp>
        <p:nvGrpSpPr>
          <p:cNvPr id="5" name="组合 20"/>
          <p:cNvGrpSpPr/>
          <p:nvPr/>
        </p:nvGrpSpPr>
        <p:grpSpPr bwMode="auto">
          <a:xfrm>
            <a:off x="738188" y="4398963"/>
            <a:ext cx="5321300" cy="815975"/>
            <a:chOff x="6196533" y="1506311"/>
            <a:chExt cx="4106907" cy="629588"/>
          </a:xfrm>
        </p:grpSpPr>
        <p:sp>
          <p:nvSpPr>
            <p:cNvPr id="15" name="菱形 14"/>
            <p:cNvSpPr/>
            <p:nvPr/>
          </p:nvSpPr>
          <p:spPr>
            <a:xfrm>
              <a:off x="6368063" y="1545507"/>
              <a:ext cx="590552" cy="590392"/>
            </a:xfrm>
            <a:prstGeom prst="diamond">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sz="2400">
                <a:solidFill>
                  <a:schemeClr val="accent1"/>
                </a:solidFill>
                <a:latin typeface="微软雅黑 Light" pitchFamily="34" charset="-122"/>
                <a:ea typeface="微软雅黑 Light" pitchFamily="34" charset="-122"/>
              </a:endParaRPr>
            </a:p>
          </p:txBody>
        </p:sp>
        <p:sp>
          <p:nvSpPr>
            <p:cNvPr id="16" name="文本框 22"/>
            <p:cNvSpPr txBox="1"/>
            <p:nvPr/>
          </p:nvSpPr>
          <p:spPr>
            <a:xfrm>
              <a:off x="7044379" y="1506311"/>
              <a:ext cx="3259061" cy="402985"/>
            </a:xfrm>
            <a:prstGeom prst="rect">
              <a:avLst/>
            </a:prstGeom>
            <a:noFill/>
          </p:spPr>
          <p:txBody>
            <a:bodyPr>
              <a:spAutoFit/>
            </a:bodyPr>
            <a:lstStyle/>
            <a:p>
              <a:pPr fontAlgn="auto">
                <a:spcBef>
                  <a:spcPts val="0"/>
                </a:spcBef>
                <a:spcAft>
                  <a:spcPts val="0"/>
                </a:spcAft>
                <a:defRPr/>
              </a:pPr>
              <a:endParaRPr lang="zh-CN" altLang="en-US" sz="2800" spc="300" dirty="0">
                <a:solidFill>
                  <a:schemeClr val="accent1"/>
                </a:solidFill>
                <a:latin typeface="微软雅黑 Light" pitchFamily="34" charset="-122"/>
                <a:ea typeface="微软雅黑 Light" pitchFamily="34" charset="-122"/>
              </a:endParaRPr>
            </a:p>
          </p:txBody>
        </p:sp>
        <p:sp>
          <p:nvSpPr>
            <p:cNvPr id="36874" name="椭圆 24"/>
            <p:cNvSpPr>
              <a:spLocks noChangeArrowheads="1"/>
            </p:cNvSpPr>
            <p:nvPr/>
          </p:nvSpPr>
          <p:spPr bwMode="auto">
            <a:xfrm>
              <a:off x="6196533" y="1585533"/>
              <a:ext cx="919774" cy="500976"/>
            </a:xfrm>
            <a:prstGeom prst="ellipse">
              <a:avLst/>
            </a:prstGeom>
            <a:noFill/>
            <a:ln w="12700">
              <a:noFill/>
              <a:round/>
            </a:ln>
          </p:spPr>
          <p:txBody>
            <a:bodyPr>
              <a:spAutoFit/>
            </a:bodyPr>
            <a:lstStyle/>
            <a:p>
              <a:pPr algn="ctr"/>
              <a:r>
                <a:rPr lang="en-US" altLang="zh-CN" sz="2400">
                  <a:solidFill>
                    <a:schemeClr val="bg1"/>
                  </a:solidFill>
                  <a:latin typeface="微软雅黑" panose="020B0503020204020204" pitchFamily="34" charset="-122"/>
                  <a:ea typeface="微软雅黑" panose="020B0503020204020204" pitchFamily="34" charset="-122"/>
                </a:rPr>
                <a:t>03</a:t>
              </a:r>
              <a:endParaRPr lang="zh-CN" altLang="en-US" sz="2400">
                <a:solidFill>
                  <a:schemeClr val="bg1"/>
                </a:solidFill>
                <a:latin typeface="微软雅黑" panose="020B0503020204020204" pitchFamily="34" charset="-122"/>
                <a:ea typeface="微软雅黑" panose="020B0503020204020204" pitchFamily="34" charset="-122"/>
              </a:endParaRPr>
            </a:p>
          </p:txBody>
        </p:sp>
      </p:grpSp>
      <p:sp>
        <p:nvSpPr>
          <p:cNvPr id="36871" name="文本框 10"/>
          <p:cNvSpPr txBox="1">
            <a:spLocks noChangeArrowheads="1"/>
          </p:cNvSpPr>
          <p:nvPr/>
        </p:nvSpPr>
        <p:spPr bwMode="auto">
          <a:xfrm>
            <a:off x="1890713" y="4533900"/>
            <a:ext cx="10134600" cy="523875"/>
          </a:xfrm>
          <a:prstGeom prst="rect">
            <a:avLst/>
          </a:prstGeom>
          <a:noFill/>
          <a:ln w="9525">
            <a:noFill/>
            <a:miter lim="800000"/>
          </a:ln>
        </p:spPr>
        <p:txBody>
          <a:bodyPr>
            <a:spAutoFit/>
          </a:bodyPr>
          <a:lstStyle/>
          <a:p>
            <a:pPr eaLnBrk="1" hangingPunct="1"/>
            <a:r>
              <a:rPr lang="zh-CN" altLang="en-US" sz="2800" b="1">
                <a:solidFill>
                  <a:srgbClr val="FFFF00"/>
                </a:solidFill>
                <a:latin typeface="黑体" panose="02010600030101010101" pitchFamily="49" charset="-122"/>
                <a:ea typeface="黑体" panose="02010600030101010101" pitchFamily="49" charset="-122"/>
              </a:rPr>
              <a:t>研发费用税前加计扣除热点问答</a:t>
            </a:r>
            <a:endParaRPr lang="en-US" altLang="zh-CN" sz="2800" b="1">
              <a:solidFill>
                <a:srgbClr val="FFFF00"/>
              </a:solidFill>
              <a:latin typeface="黑体" panose="02010600030101010101" pitchFamily="49" charset="-122"/>
              <a:ea typeface="黑体" panose="02010600030101010101" pitchFamily="49"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7"/>
          <p:cNvGrpSpPr/>
          <p:nvPr/>
        </p:nvGrpSpPr>
        <p:grpSpPr bwMode="auto">
          <a:xfrm>
            <a:off x="952500" y="1112838"/>
            <a:ext cx="9752013" cy="1138237"/>
            <a:chOff x="3173354" y="3143251"/>
            <a:chExt cx="9752563" cy="1137520"/>
          </a:xfrm>
        </p:grpSpPr>
        <p:sp>
          <p:nvSpPr>
            <p:cNvPr id="37896" name="TextBox 14"/>
            <p:cNvSpPr txBox="1">
              <a:spLocks noChangeArrowheads="1"/>
            </p:cNvSpPr>
            <p:nvPr/>
          </p:nvSpPr>
          <p:spPr bwMode="auto">
            <a:xfrm>
              <a:off x="3276584" y="3214686"/>
              <a:ext cx="676275" cy="523220"/>
            </a:xfrm>
            <a:prstGeom prst="rect">
              <a:avLst/>
            </a:prstGeom>
            <a:noFill/>
            <a:ln w="9525">
              <a:noFill/>
              <a:miter lim="800000"/>
            </a:ln>
          </p:spPr>
          <p:txBody>
            <a:bodyPr>
              <a:spAutoFit/>
            </a:bodyPr>
            <a:lstStyle/>
            <a:p>
              <a:pPr eaLnBrk="1" hangingPunct="1"/>
              <a:endParaRPr lang="zh-CN" altLang="en-US" sz="2800" b="1">
                <a:solidFill>
                  <a:schemeClr val="bg1"/>
                </a:solidFill>
                <a:latin typeface="微软雅黑" panose="020B0503020204020204" pitchFamily="34" charset="-122"/>
                <a:ea typeface="微软雅黑" panose="020B0503020204020204" pitchFamily="34" charset="-122"/>
              </a:endParaRPr>
            </a:p>
          </p:txBody>
        </p:sp>
        <p:sp>
          <p:nvSpPr>
            <p:cNvPr id="37897" name="TextBox 16"/>
            <p:cNvSpPr txBox="1">
              <a:spLocks noChangeArrowheads="1"/>
            </p:cNvSpPr>
            <p:nvPr/>
          </p:nvSpPr>
          <p:spPr bwMode="auto">
            <a:xfrm>
              <a:off x="3173354" y="3143251"/>
              <a:ext cx="9752563" cy="1137520"/>
            </a:xfrm>
            <a:prstGeom prst="rect">
              <a:avLst/>
            </a:prstGeom>
            <a:noFill/>
            <a:ln w="9525">
              <a:noFill/>
              <a:miter lim="800000"/>
            </a:ln>
          </p:spPr>
          <p:txBody>
            <a:bodyPr>
              <a:spAutoFit/>
            </a:bodyPr>
            <a:lstStyle/>
            <a:p>
              <a:pPr eaLnBrk="1" hangingPunct="1"/>
              <a:r>
                <a:rPr lang="zh-CN" altLang="en-US" sz="2000" b="1">
                  <a:solidFill>
                    <a:schemeClr val="bg1"/>
                  </a:solidFill>
                  <a:latin typeface="黑体" panose="02010600030101010101" pitchFamily="49" charset="-122"/>
                  <a:ea typeface="黑体" panose="02010600030101010101" pitchFamily="49" charset="-122"/>
                </a:rPr>
                <a:t>一、我公司是一家制造业企业，假设</a:t>
              </a:r>
              <a:r>
                <a:rPr lang="en-US" altLang="zh-CN" sz="2000" b="1">
                  <a:solidFill>
                    <a:schemeClr val="bg1"/>
                  </a:solidFill>
                  <a:latin typeface="黑体" panose="02010600030101010101" pitchFamily="49" charset="-122"/>
                  <a:ea typeface="黑体" panose="02010600030101010101" pitchFamily="49" charset="-122"/>
                </a:rPr>
                <a:t>2021</a:t>
              </a:r>
              <a:r>
                <a:rPr lang="zh-CN" altLang="en-US" sz="2000" b="1">
                  <a:solidFill>
                    <a:schemeClr val="bg1"/>
                  </a:solidFill>
                  <a:latin typeface="黑体" panose="02010600030101010101" pitchFamily="49" charset="-122"/>
                  <a:ea typeface="黑体" panose="02010600030101010101" pitchFamily="49" charset="-122"/>
                </a:rPr>
                <a:t>年发生研发费用</a:t>
              </a:r>
              <a:r>
                <a:rPr lang="en-US" altLang="zh-CN" sz="2000" b="1">
                  <a:solidFill>
                    <a:schemeClr val="bg1"/>
                  </a:solidFill>
                  <a:latin typeface="黑体" panose="02010600030101010101" pitchFamily="49" charset="-122"/>
                  <a:ea typeface="黑体" panose="02010600030101010101" pitchFamily="49" charset="-122"/>
                </a:rPr>
                <a:t>100</a:t>
              </a:r>
              <a:r>
                <a:rPr lang="zh-CN" altLang="en-US" sz="2000" b="1">
                  <a:solidFill>
                    <a:schemeClr val="bg1"/>
                  </a:solidFill>
                  <a:latin typeface="黑体" panose="02010600030101010101" pitchFamily="49" charset="-122"/>
                  <a:ea typeface="黑体" panose="02010600030101010101" pitchFamily="49" charset="-122"/>
                </a:rPr>
                <a:t>万元，具体应该如何计算加计扣除？</a:t>
              </a:r>
              <a:endParaRPr lang="zh-CN" altLang="en-US" sz="2800" b="1">
                <a:solidFill>
                  <a:schemeClr val="bg1"/>
                </a:solidFill>
                <a:latin typeface="黑体" panose="02010600030101010101" pitchFamily="49" charset="-122"/>
                <a:ea typeface="黑体" panose="02010600030101010101" pitchFamily="49" charset="-122"/>
              </a:endParaRPr>
            </a:p>
            <a:p>
              <a:pPr eaLnBrk="1" hangingPunct="1"/>
              <a:endParaRPr lang="zh-CN" altLang="en-US" sz="2800" b="1">
                <a:solidFill>
                  <a:schemeClr val="bg1"/>
                </a:solidFill>
                <a:latin typeface="黑体" panose="02010600030101010101" pitchFamily="49" charset="-122"/>
                <a:ea typeface="黑体" panose="02010600030101010101" pitchFamily="49" charset="-122"/>
              </a:endParaRPr>
            </a:p>
          </p:txBody>
        </p:sp>
      </p:grpSp>
      <p:grpSp>
        <p:nvGrpSpPr>
          <p:cNvPr id="3" name="组合 49"/>
          <p:cNvGrpSpPr/>
          <p:nvPr/>
        </p:nvGrpSpPr>
        <p:grpSpPr bwMode="auto">
          <a:xfrm>
            <a:off x="839788" y="1857375"/>
            <a:ext cx="10756900" cy="4156075"/>
            <a:chOff x="1284237" y="2214554"/>
            <a:chExt cx="10188316" cy="3916378"/>
          </a:xfrm>
        </p:grpSpPr>
        <p:grpSp>
          <p:nvGrpSpPr>
            <p:cNvPr id="4" name="组合 34"/>
            <p:cNvGrpSpPr/>
            <p:nvPr/>
          </p:nvGrpSpPr>
          <p:grpSpPr bwMode="auto">
            <a:xfrm>
              <a:off x="1506635" y="2474848"/>
              <a:ext cx="9965918" cy="3219287"/>
              <a:chOff x="1506635" y="2117658"/>
              <a:chExt cx="9965918" cy="3219287"/>
            </a:xfrm>
          </p:grpSpPr>
          <p:sp>
            <p:nvSpPr>
              <p:cNvPr id="37894" name="文本框 9"/>
              <p:cNvSpPr txBox="1">
                <a:spLocks noChangeArrowheads="1"/>
              </p:cNvSpPr>
              <p:nvPr/>
            </p:nvSpPr>
            <p:spPr bwMode="auto">
              <a:xfrm>
                <a:off x="2025620" y="2117739"/>
                <a:ext cx="4213256" cy="465643"/>
              </a:xfrm>
              <a:prstGeom prst="rect">
                <a:avLst/>
              </a:prstGeom>
              <a:noFill/>
              <a:ln w="9525">
                <a:noFill/>
                <a:miter lim="800000"/>
              </a:ln>
            </p:spPr>
            <p:txBody>
              <a:bodyPr>
                <a:spAutoFit/>
              </a:bodyPr>
              <a:lstStyle/>
              <a:p>
                <a:pPr eaLnBrk="1" hangingPunct="1">
                  <a:lnSpc>
                    <a:spcPct val="150000"/>
                  </a:lnSpc>
                </a:pPr>
                <a:endParaRPr lang="zh-CN" altLang="en-US" b="1">
                  <a:solidFill>
                    <a:schemeClr val="bg1"/>
                  </a:solidFill>
                  <a:latin typeface="等线 Light" pitchFamily="2" charset="-122"/>
                  <a:ea typeface="等线 Light" pitchFamily="2" charset="-122"/>
                </a:endParaRPr>
              </a:p>
            </p:txBody>
          </p:sp>
          <p:sp>
            <p:nvSpPr>
              <p:cNvPr id="37895" name="文本框 9"/>
              <p:cNvSpPr txBox="1">
                <a:spLocks noChangeArrowheads="1"/>
              </p:cNvSpPr>
              <p:nvPr/>
            </p:nvSpPr>
            <p:spPr bwMode="auto">
              <a:xfrm>
                <a:off x="1506635" y="2117658"/>
                <a:ext cx="9965918" cy="3219287"/>
              </a:xfrm>
              <a:prstGeom prst="rect">
                <a:avLst/>
              </a:prstGeom>
              <a:noFill/>
              <a:ln w="9525">
                <a:noFill/>
                <a:miter lim="800000"/>
              </a:ln>
            </p:spPr>
            <p:txBody>
              <a:bodyPr>
                <a:spAutoFit/>
              </a:bodyPr>
              <a:lstStyle/>
              <a:p>
                <a:pPr>
                  <a:lnSpc>
                    <a:spcPct val="150000"/>
                  </a:lnSpc>
                </a:pPr>
                <a:r>
                  <a:rPr lang="zh-CN" altLang="en-US" b="1">
                    <a:solidFill>
                      <a:schemeClr val="bg1"/>
                    </a:solidFill>
                    <a:latin typeface="微软雅黑" panose="020B0503020204020204" pitchFamily="34" charset="-122"/>
                    <a:ea typeface="微软雅黑" panose="020B0503020204020204" pitchFamily="34" charset="-122"/>
                  </a:rPr>
                  <a:t>答：  </a:t>
                </a:r>
                <a:r>
                  <a:rPr lang="zh-CN" altLang="en-US">
                    <a:solidFill>
                      <a:schemeClr val="bg1"/>
                    </a:solidFill>
                    <a:latin typeface="微软雅黑" panose="020B0503020204020204" pitchFamily="34" charset="-122"/>
                    <a:ea typeface="微软雅黑" panose="020B0503020204020204" pitchFamily="34" charset="-122"/>
                  </a:rPr>
                  <a:t>制造业企业开展研发活动中实际发生的研发费用，根据</a:t>
                </a:r>
                <a:r>
                  <a:rPr lang="zh-CN" altLang="en-US">
                    <a:solidFill>
                      <a:srgbClr val="FFFF00"/>
                    </a:solidFill>
                    <a:latin typeface="微软雅黑" panose="020B0503020204020204" pitchFamily="34" charset="-122"/>
                    <a:ea typeface="微软雅黑" panose="020B0503020204020204" pitchFamily="34" charset="-122"/>
                  </a:rPr>
                  <a:t>是否形成无形资产</a:t>
                </a:r>
                <a:r>
                  <a:rPr lang="zh-CN" altLang="en-US">
                    <a:solidFill>
                      <a:schemeClr val="bg1"/>
                    </a:solidFill>
                    <a:latin typeface="微软雅黑" panose="020B0503020204020204" pitchFamily="34" charset="-122"/>
                    <a:ea typeface="微软雅黑" panose="020B0503020204020204" pitchFamily="34" charset="-122"/>
                  </a:rPr>
                  <a:t>区分为</a:t>
                </a:r>
                <a:r>
                  <a:rPr lang="zh-CN" altLang="en-US">
                    <a:solidFill>
                      <a:srgbClr val="FFFF00"/>
                    </a:solidFill>
                    <a:latin typeface="微软雅黑" panose="020B0503020204020204" pitchFamily="34" charset="-122"/>
                    <a:ea typeface="微软雅黑" panose="020B0503020204020204" pitchFamily="34" charset="-122"/>
                  </a:rPr>
                  <a:t>费用化和资本化</a:t>
                </a:r>
                <a:r>
                  <a:rPr lang="zh-CN" altLang="en-US">
                    <a:solidFill>
                      <a:schemeClr val="bg1"/>
                    </a:solidFill>
                    <a:latin typeface="微软雅黑" panose="020B0503020204020204" pitchFamily="34" charset="-122"/>
                    <a:ea typeface="微软雅黑" panose="020B0503020204020204" pitchFamily="34" charset="-122"/>
                  </a:rPr>
                  <a:t>两种情况分别计算加计扣除，具体为：未形成无形资产计入当期损益的，在按规定据实扣除的基础上，自</a:t>
                </a:r>
                <a:r>
                  <a:rPr lang="en-US" altLang="zh-CN">
                    <a:solidFill>
                      <a:schemeClr val="bg1"/>
                    </a:solidFill>
                    <a:latin typeface="微软雅黑" panose="020B0503020204020204" pitchFamily="34" charset="-122"/>
                    <a:ea typeface="微软雅黑" panose="020B0503020204020204" pitchFamily="34" charset="-122"/>
                  </a:rPr>
                  <a:t>2021</a:t>
                </a:r>
                <a:r>
                  <a:rPr lang="zh-CN" altLang="en-US">
                    <a:solidFill>
                      <a:schemeClr val="bg1"/>
                    </a:solidFill>
                    <a:latin typeface="微软雅黑" panose="020B0503020204020204" pitchFamily="34" charset="-122"/>
                    <a:ea typeface="微软雅黑" panose="020B0503020204020204" pitchFamily="34" charset="-122"/>
                  </a:rPr>
                  <a:t>年</a:t>
                </a:r>
                <a:r>
                  <a:rPr lang="en-US" altLang="zh-CN">
                    <a:solidFill>
                      <a:schemeClr val="bg1"/>
                    </a:solidFill>
                    <a:latin typeface="微软雅黑" panose="020B0503020204020204" pitchFamily="34" charset="-122"/>
                    <a:ea typeface="微软雅黑" panose="020B0503020204020204" pitchFamily="34" charset="-122"/>
                  </a:rPr>
                  <a:t>1</a:t>
                </a:r>
                <a:r>
                  <a:rPr lang="zh-CN" altLang="en-US">
                    <a:solidFill>
                      <a:schemeClr val="bg1"/>
                    </a:solidFill>
                    <a:latin typeface="微软雅黑" panose="020B0503020204020204" pitchFamily="34" charset="-122"/>
                    <a:ea typeface="微软雅黑" panose="020B0503020204020204" pitchFamily="34" charset="-122"/>
                  </a:rPr>
                  <a:t>月</a:t>
                </a:r>
                <a:r>
                  <a:rPr lang="en-US" altLang="zh-CN">
                    <a:solidFill>
                      <a:schemeClr val="bg1"/>
                    </a:solidFill>
                    <a:latin typeface="微软雅黑" panose="020B0503020204020204" pitchFamily="34" charset="-122"/>
                    <a:ea typeface="微软雅黑" panose="020B0503020204020204" pitchFamily="34" charset="-122"/>
                  </a:rPr>
                  <a:t>1</a:t>
                </a:r>
                <a:r>
                  <a:rPr lang="zh-CN" altLang="en-US">
                    <a:solidFill>
                      <a:schemeClr val="bg1"/>
                    </a:solidFill>
                    <a:latin typeface="微软雅黑" panose="020B0503020204020204" pitchFamily="34" charset="-122"/>
                    <a:ea typeface="微软雅黑" panose="020B0503020204020204" pitchFamily="34" charset="-122"/>
                  </a:rPr>
                  <a:t>日起，再按照实际发生额的</a:t>
                </a:r>
                <a:r>
                  <a:rPr lang="en-US" altLang="zh-CN">
                    <a:solidFill>
                      <a:schemeClr val="bg1"/>
                    </a:solidFill>
                    <a:latin typeface="微软雅黑" panose="020B0503020204020204" pitchFamily="34" charset="-122"/>
                    <a:ea typeface="微软雅黑" panose="020B0503020204020204" pitchFamily="34" charset="-122"/>
                  </a:rPr>
                  <a:t>100%</a:t>
                </a:r>
                <a:r>
                  <a:rPr lang="zh-CN" altLang="en-US">
                    <a:solidFill>
                      <a:schemeClr val="bg1"/>
                    </a:solidFill>
                    <a:latin typeface="微软雅黑" panose="020B0503020204020204" pitchFamily="34" charset="-122"/>
                    <a:ea typeface="微软雅黑" panose="020B0503020204020204" pitchFamily="34" charset="-122"/>
                  </a:rPr>
                  <a:t>在税前加计扣除；形成无形资产的，自</a:t>
                </a:r>
                <a:r>
                  <a:rPr lang="en-US" altLang="zh-CN">
                    <a:solidFill>
                      <a:schemeClr val="bg1"/>
                    </a:solidFill>
                    <a:latin typeface="微软雅黑" panose="020B0503020204020204" pitchFamily="34" charset="-122"/>
                    <a:ea typeface="微软雅黑" panose="020B0503020204020204" pitchFamily="34" charset="-122"/>
                  </a:rPr>
                  <a:t>2021</a:t>
                </a:r>
                <a:r>
                  <a:rPr lang="zh-CN" altLang="en-US">
                    <a:solidFill>
                      <a:schemeClr val="bg1"/>
                    </a:solidFill>
                    <a:latin typeface="微软雅黑" panose="020B0503020204020204" pitchFamily="34" charset="-122"/>
                    <a:ea typeface="微软雅黑" panose="020B0503020204020204" pitchFamily="34" charset="-122"/>
                  </a:rPr>
                  <a:t>年</a:t>
                </a:r>
                <a:r>
                  <a:rPr lang="en-US" altLang="zh-CN">
                    <a:solidFill>
                      <a:schemeClr val="bg1"/>
                    </a:solidFill>
                    <a:latin typeface="微软雅黑" panose="020B0503020204020204" pitchFamily="34" charset="-122"/>
                    <a:ea typeface="微软雅黑" panose="020B0503020204020204" pitchFamily="34" charset="-122"/>
                  </a:rPr>
                  <a:t>1</a:t>
                </a:r>
                <a:r>
                  <a:rPr lang="zh-CN" altLang="en-US">
                    <a:solidFill>
                      <a:schemeClr val="bg1"/>
                    </a:solidFill>
                    <a:latin typeface="微软雅黑" panose="020B0503020204020204" pitchFamily="34" charset="-122"/>
                    <a:ea typeface="微软雅黑" panose="020B0503020204020204" pitchFamily="34" charset="-122"/>
                  </a:rPr>
                  <a:t>月</a:t>
                </a:r>
                <a:r>
                  <a:rPr lang="en-US" altLang="zh-CN">
                    <a:solidFill>
                      <a:schemeClr val="bg1"/>
                    </a:solidFill>
                    <a:latin typeface="微软雅黑" panose="020B0503020204020204" pitchFamily="34" charset="-122"/>
                    <a:ea typeface="微软雅黑" panose="020B0503020204020204" pitchFamily="34" charset="-122"/>
                  </a:rPr>
                  <a:t>1</a:t>
                </a:r>
                <a:r>
                  <a:rPr lang="zh-CN" altLang="en-US">
                    <a:solidFill>
                      <a:schemeClr val="bg1"/>
                    </a:solidFill>
                    <a:latin typeface="微软雅黑" panose="020B0503020204020204" pitchFamily="34" charset="-122"/>
                    <a:ea typeface="微软雅黑" panose="020B0503020204020204" pitchFamily="34" charset="-122"/>
                  </a:rPr>
                  <a:t>日起，按照无形资产成本的</a:t>
                </a:r>
                <a:r>
                  <a:rPr lang="en-US" altLang="zh-CN">
                    <a:solidFill>
                      <a:schemeClr val="bg1"/>
                    </a:solidFill>
                    <a:latin typeface="微软雅黑" panose="020B0503020204020204" pitchFamily="34" charset="-122"/>
                    <a:ea typeface="微软雅黑" panose="020B0503020204020204" pitchFamily="34" charset="-122"/>
                  </a:rPr>
                  <a:t>200%</a:t>
                </a:r>
                <a:r>
                  <a:rPr lang="zh-CN" altLang="en-US">
                    <a:solidFill>
                      <a:schemeClr val="bg1"/>
                    </a:solidFill>
                    <a:latin typeface="微软雅黑" panose="020B0503020204020204" pitchFamily="34" charset="-122"/>
                    <a:ea typeface="微软雅黑" panose="020B0503020204020204" pitchFamily="34" charset="-122"/>
                  </a:rPr>
                  <a:t>在税前摊销。</a:t>
                </a:r>
                <a:endParaRPr lang="zh-CN" altLang="en-US">
                  <a:solidFill>
                    <a:schemeClr val="bg1"/>
                  </a:solidFill>
                  <a:latin typeface="微软雅黑" panose="020B0503020204020204" pitchFamily="34" charset="-122"/>
                  <a:ea typeface="微软雅黑" panose="020B0503020204020204" pitchFamily="34" charset="-122"/>
                </a:endParaRPr>
              </a:p>
              <a:p>
                <a:pPr>
                  <a:lnSpc>
                    <a:spcPct val="150000"/>
                  </a:lnSpc>
                </a:pPr>
                <a:r>
                  <a:rPr lang="zh-CN" altLang="en-US">
                    <a:solidFill>
                      <a:schemeClr val="bg1"/>
                    </a:solidFill>
                    <a:latin typeface="微软雅黑" panose="020B0503020204020204" pitchFamily="34" charset="-122"/>
                    <a:ea typeface="微软雅黑" panose="020B0503020204020204" pitchFamily="34" charset="-122"/>
                  </a:rPr>
                  <a:t>　　 就你公司的情况而言，假设你公司</a:t>
                </a:r>
                <a:r>
                  <a:rPr lang="en-US" altLang="zh-CN">
                    <a:solidFill>
                      <a:schemeClr val="bg1"/>
                    </a:solidFill>
                    <a:latin typeface="微软雅黑" panose="020B0503020204020204" pitchFamily="34" charset="-122"/>
                    <a:ea typeface="微软雅黑" panose="020B0503020204020204" pitchFamily="34" charset="-122"/>
                  </a:rPr>
                  <a:t>2021</a:t>
                </a:r>
                <a:r>
                  <a:rPr lang="zh-CN" altLang="en-US">
                    <a:solidFill>
                      <a:schemeClr val="bg1"/>
                    </a:solidFill>
                    <a:latin typeface="微软雅黑" panose="020B0503020204020204" pitchFamily="34" charset="-122"/>
                    <a:ea typeface="微软雅黑" panose="020B0503020204020204" pitchFamily="34" charset="-122"/>
                  </a:rPr>
                  <a:t>年发生的研发费用全部费用化，且全部符合加计扣除的条件，则在据实扣除</a:t>
                </a:r>
                <a:r>
                  <a:rPr lang="en-US" altLang="zh-CN">
                    <a:solidFill>
                      <a:schemeClr val="bg1"/>
                    </a:solidFill>
                    <a:latin typeface="微软雅黑" panose="020B0503020204020204" pitchFamily="34" charset="-122"/>
                    <a:ea typeface="微软雅黑" panose="020B0503020204020204" pitchFamily="34" charset="-122"/>
                  </a:rPr>
                  <a:t>100</a:t>
                </a:r>
                <a:r>
                  <a:rPr lang="zh-CN" altLang="en-US">
                    <a:solidFill>
                      <a:schemeClr val="bg1"/>
                    </a:solidFill>
                    <a:latin typeface="微软雅黑" panose="020B0503020204020204" pitchFamily="34" charset="-122"/>
                    <a:ea typeface="微软雅黑" panose="020B0503020204020204" pitchFamily="34" charset="-122"/>
                  </a:rPr>
                  <a:t>万元的基础上，允许在税前再加计扣除</a:t>
                </a:r>
                <a:r>
                  <a:rPr lang="en-US" altLang="zh-CN">
                    <a:solidFill>
                      <a:schemeClr val="bg1"/>
                    </a:solidFill>
                    <a:latin typeface="微软雅黑" panose="020B0503020204020204" pitchFamily="34" charset="-122"/>
                    <a:ea typeface="微软雅黑" panose="020B0503020204020204" pitchFamily="34" charset="-122"/>
                  </a:rPr>
                  <a:t>100</a:t>
                </a:r>
                <a:r>
                  <a:rPr lang="zh-CN" altLang="en-US">
                    <a:solidFill>
                      <a:schemeClr val="bg1"/>
                    </a:solidFill>
                    <a:latin typeface="微软雅黑" panose="020B0503020204020204" pitchFamily="34" charset="-122"/>
                    <a:ea typeface="微软雅黑" panose="020B0503020204020204" pitchFamily="34" charset="-122"/>
                  </a:rPr>
                  <a:t>万元，即可以税前扣除</a:t>
                </a:r>
                <a:r>
                  <a:rPr lang="en-US" altLang="zh-CN">
                    <a:solidFill>
                      <a:schemeClr val="bg1"/>
                    </a:solidFill>
                    <a:latin typeface="微软雅黑" panose="020B0503020204020204" pitchFamily="34" charset="-122"/>
                    <a:ea typeface="微软雅黑" panose="020B0503020204020204" pitchFamily="34" charset="-122"/>
                  </a:rPr>
                  <a:t>200</a:t>
                </a:r>
                <a:r>
                  <a:rPr lang="zh-CN" altLang="en-US">
                    <a:solidFill>
                      <a:schemeClr val="bg1"/>
                    </a:solidFill>
                    <a:latin typeface="微软雅黑" panose="020B0503020204020204" pitchFamily="34" charset="-122"/>
                    <a:ea typeface="微软雅黑" panose="020B0503020204020204" pitchFamily="34" charset="-122"/>
                  </a:rPr>
                  <a:t>万元；如果发生的研发费用全部资本化，</a:t>
                </a:r>
                <a:r>
                  <a:rPr lang="en-US" altLang="zh-CN">
                    <a:solidFill>
                      <a:schemeClr val="bg1"/>
                    </a:solidFill>
                    <a:latin typeface="微软雅黑" panose="020B0503020204020204" pitchFamily="34" charset="-122"/>
                    <a:ea typeface="微软雅黑" panose="020B0503020204020204" pitchFamily="34" charset="-122"/>
                  </a:rPr>
                  <a:t>100</a:t>
                </a:r>
                <a:r>
                  <a:rPr lang="zh-CN" altLang="en-US">
                    <a:solidFill>
                      <a:schemeClr val="bg1"/>
                    </a:solidFill>
                    <a:latin typeface="微软雅黑" panose="020B0503020204020204" pitchFamily="34" charset="-122"/>
                    <a:ea typeface="微软雅黑" panose="020B0503020204020204" pitchFamily="34" charset="-122"/>
                  </a:rPr>
                  <a:t>万元将计入无形资产成本，可以按照无形资产成本的</a:t>
                </a:r>
                <a:r>
                  <a:rPr lang="en-US" altLang="zh-CN">
                    <a:solidFill>
                      <a:schemeClr val="bg1"/>
                    </a:solidFill>
                    <a:latin typeface="微软雅黑" panose="020B0503020204020204" pitchFamily="34" charset="-122"/>
                    <a:ea typeface="微软雅黑" panose="020B0503020204020204" pitchFamily="34" charset="-122"/>
                  </a:rPr>
                  <a:t>200%</a:t>
                </a:r>
                <a:r>
                  <a:rPr lang="zh-CN" altLang="en-US">
                    <a:solidFill>
                      <a:schemeClr val="bg1"/>
                    </a:solidFill>
                    <a:latin typeface="微软雅黑" panose="020B0503020204020204" pitchFamily="34" charset="-122"/>
                    <a:ea typeface="微软雅黑" panose="020B0503020204020204" pitchFamily="34" charset="-122"/>
                  </a:rPr>
                  <a:t>在税前摊销。</a:t>
                </a:r>
                <a:endParaRPr lang="zh-CN" altLang="en-US">
                  <a:solidFill>
                    <a:schemeClr val="bg1"/>
                  </a:solidFill>
                  <a:latin typeface="微软雅黑" panose="020B0503020204020204" pitchFamily="34" charset="-122"/>
                  <a:ea typeface="微软雅黑" panose="020B0503020204020204" pitchFamily="34" charset="-122"/>
                </a:endParaRPr>
              </a:p>
            </p:txBody>
          </p:sp>
        </p:grpSp>
        <p:sp>
          <p:nvSpPr>
            <p:cNvPr id="11" name="Rectangle 24"/>
            <p:cNvSpPr/>
            <p:nvPr/>
          </p:nvSpPr>
          <p:spPr>
            <a:xfrm>
              <a:off x="1284237" y="2214554"/>
              <a:ext cx="10093589" cy="3916378"/>
            </a:xfrm>
            <a:prstGeom prst="rect">
              <a:avLst/>
            </a:prstGeom>
            <a:noFill/>
            <a:ln w="9525">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100">
                <a:latin typeface="微软雅黑" panose="020B0503020204020204" pitchFamily="34" charset="-122"/>
                <a:ea typeface="微软雅黑" panose="020B0503020204020204" pitchFamily="34" charset="-122"/>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05"/>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 calcmode="lin" valueType="num">
                                      <p:cBhvr>
                                        <p:cTn id="9" dur="500" fill="hold"/>
                                        <p:tgtEl>
                                          <p:spTgt spid="2"/>
                                        </p:tgtEl>
                                        <p:attrNameLst>
                                          <p:attrName>ppt_x</p:attrName>
                                        </p:attrNameLst>
                                      </p:cBhvr>
                                      <p:tavLst>
                                        <p:tav tm="0">
                                          <p:val>
                                            <p:strVal val="#ppt_x-.2"/>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7"/>
          <p:cNvGrpSpPr/>
          <p:nvPr/>
        </p:nvGrpSpPr>
        <p:grpSpPr bwMode="auto">
          <a:xfrm>
            <a:off x="952500" y="1112838"/>
            <a:ext cx="9752013" cy="1138237"/>
            <a:chOff x="3173354" y="3143252"/>
            <a:chExt cx="9752563" cy="1137520"/>
          </a:xfrm>
        </p:grpSpPr>
        <p:sp>
          <p:nvSpPr>
            <p:cNvPr id="38920" name="TextBox 14"/>
            <p:cNvSpPr txBox="1">
              <a:spLocks noChangeArrowheads="1"/>
            </p:cNvSpPr>
            <p:nvPr/>
          </p:nvSpPr>
          <p:spPr bwMode="auto">
            <a:xfrm>
              <a:off x="3276584" y="3214686"/>
              <a:ext cx="676275" cy="523220"/>
            </a:xfrm>
            <a:prstGeom prst="rect">
              <a:avLst/>
            </a:prstGeom>
            <a:noFill/>
            <a:ln w="9525">
              <a:noFill/>
              <a:miter lim="800000"/>
            </a:ln>
          </p:spPr>
          <p:txBody>
            <a:bodyPr>
              <a:spAutoFit/>
            </a:bodyPr>
            <a:lstStyle/>
            <a:p>
              <a:pPr eaLnBrk="1" hangingPunct="1"/>
              <a:endParaRPr lang="zh-CN" altLang="en-US" sz="2800" b="1">
                <a:solidFill>
                  <a:schemeClr val="bg1"/>
                </a:solidFill>
                <a:latin typeface="微软雅黑" panose="020B0503020204020204" pitchFamily="34" charset="-122"/>
                <a:ea typeface="微软雅黑" panose="020B0503020204020204" pitchFamily="34" charset="-122"/>
              </a:endParaRPr>
            </a:p>
          </p:txBody>
        </p:sp>
        <p:sp>
          <p:nvSpPr>
            <p:cNvPr id="38921" name="TextBox 16"/>
            <p:cNvSpPr txBox="1">
              <a:spLocks noChangeArrowheads="1"/>
            </p:cNvSpPr>
            <p:nvPr/>
          </p:nvSpPr>
          <p:spPr bwMode="auto">
            <a:xfrm>
              <a:off x="3173354" y="3143252"/>
              <a:ext cx="9752563" cy="1137520"/>
            </a:xfrm>
            <a:prstGeom prst="rect">
              <a:avLst/>
            </a:prstGeom>
            <a:noFill/>
            <a:ln w="9525">
              <a:noFill/>
              <a:miter lim="800000"/>
            </a:ln>
          </p:spPr>
          <p:txBody>
            <a:bodyPr>
              <a:spAutoFit/>
            </a:bodyPr>
            <a:lstStyle/>
            <a:p>
              <a:pPr eaLnBrk="1" hangingPunct="1"/>
              <a:r>
                <a:rPr lang="zh-CN" altLang="en-US" sz="2000" b="1">
                  <a:solidFill>
                    <a:schemeClr val="bg1"/>
                  </a:solidFill>
                  <a:latin typeface="黑体" panose="02010600030101010101" pitchFamily="49" charset="-122"/>
                  <a:ea typeface="黑体" panose="02010600030101010101" pitchFamily="49" charset="-122"/>
                </a:rPr>
                <a:t>二、我公司是一家制造业企业，</a:t>
              </a:r>
              <a:r>
                <a:rPr lang="en-US" altLang="zh-CN" sz="2000" b="1">
                  <a:solidFill>
                    <a:schemeClr val="bg1"/>
                  </a:solidFill>
                  <a:latin typeface="黑体" panose="02010600030101010101" pitchFamily="49" charset="-122"/>
                  <a:ea typeface="黑体" panose="02010600030101010101" pitchFamily="49" charset="-122"/>
                </a:rPr>
                <a:t>2020</a:t>
              </a:r>
              <a:r>
                <a:rPr lang="zh-CN" altLang="en-US" sz="2000" b="1">
                  <a:solidFill>
                    <a:schemeClr val="bg1"/>
                  </a:solidFill>
                  <a:latin typeface="黑体" panose="02010600030101010101" pitchFamily="49" charset="-122"/>
                  <a:ea typeface="黑体" panose="02010600030101010101" pitchFamily="49" charset="-122"/>
                </a:rPr>
                <a:t>年形成了一项计税基础为</a:t>
              </a:r>
              <a:r>
                <a:rPr lang="en-US" altLang="zh-CN" sz="2000" b="1">
                  <a:solidFill>
                    <a:schemeClr val="bg1"/>
                  </a:solidFill>
                  <a:latin typeface="黑体" panose="02010600030101010101" pitchFamily="49" charset="-122"/>
                  <a:ea typeface="黑体" panose="02010600030101010101" pitchFamily="49" charset="-122"/>
                </a:rPr>
                <a:t>100</a:t>
              </a:r>
              <a:r>
                <a:rPr lang="zh-CN" altLang="en-US" sz="2000" b="1">
                  <a:solidFill>
                    <a:schemeClr val="bg1"/>
                  </a:solidFill>
                  <a:latin typeface="黑体" panose="02010600030101010101" pitchFamily="49" charset="-122"/>
                  <a:ea typeface="黑体" panose="02010600030101010101" pitchFamily="49" charset="-122"/>
                </a:rPr>
                <a:t>万元的无形资产，能否适用制造业企业研发费用加计扣除政策？</a:t>
              </a:r>
              <a:endParaRPr lang="zh-CN" altLang="en-US" sz="2800" b="1">
                <a:solidFill>
                  <a:schemeClr val="bg1"/>
                </a:solidFill>
                <a:latin typeface="黑体" panose="02010600030101010101" pitchFamily="49" charset="-122"/>
                <a:ea typeface="黑体" panose="02010600030101010101" pitchFamily="49" charset="-122"/>
              </a:endParaRPr>
            </a:p>
            <a:p>
              <a:pPr eaLnBrk="1" hangingPunct="1"/>
              <a:endParaRPr lang="zh-CN" altLang="en-US" sz="2800" b="1">
                <a:solidFill>
                  <a:schemeClr val="bg1"/>
                </a:solidFill>
                <a:latin typeface="黑体" panose="02010600030101010101" pitchFamily="49" charset="-122"/>
                <a:ea typeface="黑体" panose="02010600030101010101" pitchFamily="49" charset="-122"/>
              </a:endParaRPr>
            </a:p>
          </p:txBody>
        </p:sp>
      </p:grpSp>
      <p:grpSp>
        <p:nvGrpSpPr>
          <p:cNvPr id="3" name="组合 49"/>
          <p:cNvGrpSpPr/>
          <p:nvPr/>
        </p:nvGrpSpPr>
        <p:grpSpPr bwMode="auto">
          <a:xfrm>
            <a:off x="839788" y="1857375"/>
            <a:ext cx="10302875" cy="4156075"/>
            <a:chOff x="1284237" y="2214554"/>
            <a:chExt cx="10093447" cy="3916378"/>
          </a:xfrm>
        </p:grpSpPr>
        <p:grpSp>
          <p:nvGrpSpPr>
            <p:cNvPr id="4" name="组合 34"/>
            <p:cNvGrpSpPr/>
            <p:nvPr/>
          </p:nvGrpSpPr>
          <p:grpSpPr bwMode="auto">
            <a:xfrm>
              <a:off x="1506635" y="2474848"/>
              <a:ext cx="9196108" cy="2871256"/>
              <a:chOff x="1506635" y="2117658"/>
              <a:chExt cx="9196108" cy="2871256"/>
            </a:xfrm>
          </p:grpSpPr>
          <p:sp>
            <p:nvSpPr>
              <p:cNvPr id="38918" name="文本框 9"/>
              <p:cNvSpPr txBox="1">
                <a:spLocks noChangeArrowheads="1"/>
              </p:cNvSpPr>
              <p:nvPr/>
            </p:nvSpPr>
            <p:spPr bwMode="auto">
              <a:xfrm>
                <a:off x="2025620" y="2117739"/>
                <a:ext cx="4213256" cy="465643"/>
              </a:xfrm>
              <a:prstGeom prst="rect">
                <a:avLst/>
              </a:prstGeom>
              <a:noFill/>
              <a:ln w="9525">
                <a:noFill/>
                <a:miter lim="800000"/>
              </a:ln>
            </p:spPr>
            <p:txBody>
              <a:bodyPr>
                <a:spAutoFit/>
              </a:bodyPr>
              <a:lstStyle/>
              <a:p>
                <a:pPr eaLnBrk="1" hangingPunct="1">
                  <a:lnSpc>
                    <a:spcPct val="150000"/>
                  </a:lnSpc>
                </a:pPr>
                <a:endParaRPr lang="zh-CN" altLang="en-US" b="1">
                  <a:solidFill>
                    <a:schemeClr val="bg1"/>
                  </a:solidFill>
                  <a:latin typeface="等线 Light" pitchFamily="2" charset="-122"/>
                  <a:ea typeface="等线 Light" pitchFamily="2" charset="-122"/>
                </a:endParaRPr>
              </a:p>
            </p:txBody>
          </p:sp>
          <p:sp>
            <p:nvSpPr>
              <p:cNvPr id="38919" name="文本框 9"/>
              <p:cNvSpPr txBox="1">
                <a:spLocks noChangeArrowheads="1"/>
              </p:cNvSpPr>
              <p:nvPr/>
            </p:nvSpPr>
            <p:spPr bwMode="auto">
              <a:xfrm>
                <a:off x="1506635" y="2117658"/>
                <a:ext cx="9196108" cy="2871256"/>
              </a:xfrm>
              <a:prstGeom prst="rect">
                <a:avLst/>
              </a:prstGeom>
              <a:noFill/>
              <a:ln w="9525">
                <a:noFill/>
                <a:miter lim="800000"/>
              </a:ln>
            </p:spPr>
            <p:txBody>
              <a:bodyPr>
                <a:spAutoFit/>
              </a:bodyPr>
              <a:lstStyle/>
              <a:p>
                <a:pPr>
                  <a:lnSpc>
                    <a:spcPct val="150000"/>
                  </a:lnSpc>
                </a:pPr>
                <a:r>
                  <a:rPr lang="zh-CN" altLang="en-US" b="1">
                    <a:solidFill>
                      <a:schemeClr val="bg1"/>
                    </a:solidFill>
                    <a:latin typeface="微软雅黑" panose="020B0503020204020204" pitchFamily="34" charset="-122"/>
                    <a:ea typeface="微软雅黑" panose="020B0503020204020204" pitchFamily="34" charset="-122"/>
                  </a:rPr>
                  <a:t>答：</a:t>
                </a:r>
                <a:r>
                  <a:rPr lang="zh-CN" altLang="en-US">
                    <a:solidFill>
                      <a:schemeClr val="bg1"/>
                    </a:solidFill>
                    <a:latin typeface="微软雅黑" panose="020B0503020204020204" pitchFamily="34" charset="-122"/>
                    <a:ea typeface="微软雅黑" panose="020B0503020204020204" pitchFamily="34" charset="-122"/>
                  </a:rPr>
                  <a:t>该项优惠政策对</a:t>
                </a:r>
                <a:r>
                  <a:rPr lang="zh-CN" altLang="en-US">
                    <a:solidFill>
                      <a:srgbClr val="FFFF00"/>
                    </a:solidFill>
                    <a:latin typeface="微软雅黑" panose="020B0503020204020204" pitchFamily="34" charset="-122"/>
                    <a:ea typeface="微软雅黑" panose="020B0503020204020204" pitchFamily="34" charset="-122"/>
                  </a:rPr>
                  <a:t>无形资产形成的时间</a:t>
                </a:r>
                <a:r>
                  <a:rPr lang="zh-CN" altLang="en-US" sz="2000" b="1">
                    <a:solidFill>
                      <a:schemeClr val="bg1"/>
                    </a:solidFill>
                    <a:latin typeface="微软雅黑" panose="020B0503020204020204" pitchFamily="34" charset="-122"/>
                    <a:ea typeface="微软雅黑" panose="020B0503020204020204" pitchFamily="34" charset="-122"/>
                  </a:rPr>
                  <a:t>没有具体要求</a:t>
                </a:r>
                <a:r>
                  <a:rPr lang="zh-CN" altLang="en-US">
                    <a:solidFill>
                      <a:schemeClr val="bg1"/>
                    </a:solidFill>
                    <a:latin typeface="微软雅黑" panose="020B0503020204020204" pitchFamily="34" charset="-122"/>
                    <a:ea typeface="微软雅黑" panose="020B0503020204020204" pitchFamily="34" charset="-122"/>
                  </a:rPr>
                  <a:t>。</a:t>
                </a:r>
                <a:endParaRPr lang="en-US" altLang="zh-CN">
                  <a:solidFill>
                    <a:schemeClr val="bg1"/>
                  </a:solidFill>
                  <a:latin typeface="微软雅黑" panose="020B0503020204020204" pitchFamily="34" charset="-122"/>
                  <a:ea typeface="微软雅黑" panose="020B0503020204020204" pitchFamily="34" charset="-122"/>
                </a:endParaRPr>
              </a:p>
              <a:p>
                <a:pPr>
                  <a:lnSpc>
                    <a:spcPct val="150000"/>
                  </a:lnSpc>
                </a:pPr>
                <a:r>
                  <a:rPr lang="en-US" altLang="zh-CN">
                    <a:solidFill>
                      <a:schemeClr val="bg1"/>
                    </a:solidFill>
                    <a:latin typeface="微软雅黑" panose="020B0503020204020204" pitchFamily="34" charset="-122"/>
                    <a:ea typeface="微软雅黑" panose="020B0503020204020204" pitchFamily="34" charset="-122"/>
                  </a:rPr>
                  <a:t>       </a:t>
                </a:r>
                <a:r>
                  <a:rPr lang="zh-CN" altLang="en-US">
                    <a:solidFill>
                      <a:schemeClr val="bg1"/>
                    </a:solidFill>
                    <a:latin typeface="微软雅黑" panose="020B0503020204020204" pitchFamily="34" charset="-122"/>
                    <a:ea typeface="微软雅黑" panose="020B0503020204020204" pitchFamily="34" charset="-122"/>
                  </a:rPr>
                  <a:t>对于制造业企业</a:t>
                </a:r>
                <a:r>
                  <a:rPr lang="en-US" altLang="zh-CN">
                    <a:solidFill>
                      <a:schemeClr val="bg1"/>
                    </a:solidFill>
                    <a:latin typeface="微软雅黑" panose="020B0503020204020204" pitchFamily="34" charset="-122"/>
                    <a:ea typeface="微软雅黑" panose="020B0503020204020204" pitchFamily="34" charset="-122"/>
                  </a:rPr>
                  <a:t>2021</a:t>
                </a:r>
                <a:r>
                  <a:rPr lang="zh-CN" altLang="en-US">
                    <a:solidFill>
                      <a:schemeClr val="bg1"/>
                    </a:solidFill>
                    <a:latin typeface="微软雅黑" panose="020B0503020204020204" pitchFamily="34" charset="-122"/>
                    <a:ea typeface="微软雅黑" panose="020B0503020204020204" pitchFamily="34" charset="-122"/>
                  </a:rPr>
                  <a:t>年以前形成的无形资产，在</a:t>
                </a:r>
                <a:r>
                  <a:rPr lang="en-US" altLang="zh-CN">
                    <a:solidFill>
                      <a:schemeClr val="bg1"/>
                    </a:solidFill>
                    <a:latin typeface="微软雅黑" panose="020B0503020204020204" pitchFamily="34" charset="-122"/>
                    <a:ea typeface="微软雅黑" panose="020B0503020204020204" pitchFamily="34" charset="-122"/>
                  </a:rPr>
                  <a:t>2020</a:t>
                </a:r>
                <a:r>
                  <a:rPr lang="zh-CN" altLang="en-US">
                    <a:solidFill>
                      <a:schemeClr val="bg1"/>
                    </a:solidFill>
                    <a:latin typeface="微软雅黑" panose="020B0503020204020204" pitchFamily="34" charset="-122"/>
                    <a:ea typeface="微软雅黑" panose="020B0503020204020204" pitchFamily="34" charset="-122"/>
                  </a:rPr>
                  <a:t>年</a:t>
                </a:r>
                <a:r>
                  <a:rPr lang="en-US" altLang="zh-CN">
                    <a:solidFill>
                      <a:schemeClr val="bg1"/>
                    </a:solidFill>
                    <a:latin typeface="微软雅黑" panose="020B0503020204020204" pitchFamily="34" charset="-122"/>
                    <a:ea typeface="微软雅黑" panose="020B0503020204020204" pitchFamily="34" charset="-122"/>
                  </a:rPr>
                  <a:t>12</a:t>
                </a:r>
                <a:r>
                  <a:rPr lang="zh-CN" altLang="en-US">
                    <a:solidFill>
                      <a:schemeClr val="bg1"/>
                    </a:solidFill>
                    <a:latin typeface="微软雅黑" panose="020B0503020204020204" pitchFamily="34" charset="-122"/>
                    <a:ea typeface="微软雅黑" panose="020B0503020204020204" pitchFamily="34" charset="-122"/>
                  </a:rPr>
                  <a:t>月</a:t>
                </a:r>
                <a:r>
                  <a:rPr lang="en-US" altLang="zh-CN">
                    <a:solidFill>
                      <a:schemeClr val="bg1"/>
                    </a:solidFill>
                    <a:latin typeface="微软雅黑" panose="020B0503020204020204" pitchFamily="34" charset="-122"/>
                    <a:ea typeface="微软雅黑" panose="020B0503020204020204" pitchFamily="34" charset="-122"/>
                  </a:rPr>
                  <a:t>31</a:t>
                </a:r>
                <a:r>
                  <a:rPr lang="zh-CN" altLang="en-US">
                    <a:solidFill>
                      <a:schemeClr val="bg1"/>
                    </a:solidFill>
                    <a:latin typeface="微软雅黑" panose="020B0503020204020204" pitchFamily="34" charset="-122"/>
                    <a:ea typeface="微软雅黑" panose="020B0503020204020204" pitchFamily="34" charset="-122"/>
                  </a:rPr>
                  <a:t>日以前可以按照无形资产成本的</a:t>
                </a:r>
                <a:r>
                  <a:rPr lang="en-US" altLang="zh-CN">
                    <a:solidFill>
                      <a:schemeClr val="bg1"/>
                    </a:solidFill>
                    <a:latin typeface="微软雅黑" panose="020B0503020204020204" pitchFamily="34" charset="-122"/>
                    <a:ea typeface="微软雅黑" panose="020B0503020204020204" pitchFamily="34" charset="-122"/>
                  </a:rPr>
                  <a:t>175%</a:t>
                </a:r>
                <a:r>
                  <a:rPr lang="zh-CN" altLang="en-US">
                    <a:solidFill>
                      <a:schemeClr val="bg1"/>
                    </a:solidFill>
                    <a:latin typeface="微软雅黑" panose="020B0503020204020204" pitchFamily="34" charset="-122"/>
                    <a:ea typeface="微软雅黑" panose="020B0503020204020204" pitchFamily="34" charset="-122"/>
                  </a:rPr>
                  <a:t>进行摊销；</a:t>
                </a:r>
                <a:r>
                  <a:rPr lang="en-US" altLang="zh-CN">
                    <a:solidFill>
                      <a:schemeClr val="bg1"/>
                    </a:solidFill>
                    <a:latin typeface="微软雅黑" panose="020B0503020204020204" pitchFamily="34" charset="-122"/>
                    <a:ea typeface="微软雅黑" panose="020B0503020204020204" pitchFamily="34" charset="-122"/>
                  </a:rPr>
                  <a:t>2021</a:t>
                </a:r>
                <a:r>
                  <a:rPr lang="zh-CN" altLang="en-US">
                    <a:solidFill>
                      <a:schemeClr val="bg1"/>
                    </a:solidFill>
                    <a:latin typeface="微软雅黑" panose="020B0503020204020204" pitchFamily="34" charset="-122"/>
                    <a:ea typeface="微软雅黑" panose="020B0503020204020204" pitchFamily="34" charset="-122"/>
                  </a:rPr>
                  <a:t>年</a:t>
                </a:r>
                <a:r>
                  <a:rPr lang="en-US" altLang="zh-CN">
                    <a:solidFill>
                      <a:schemeClr val="bg1"/>
                    </a:solidFill>
                    <a:latin typeface="微软雅黑" panose="020B0503020204020204" pitchFamily="34" charset="-122"/>
                    <a:ea typeface="微软雅黑" panose="020B0503020204020204" pitchFamily="34" charset="-122"/>
                  </a:rPr>
                  <a:t>1</a:t>
                </a:r>
                <a:r>
                  <a:rPr lang="zh-CN" altLang="en-US">
                    <a:solidFill>
                      <a:schemeClr val="bg1"/>
                    </a:solidFill>
                    <a:latin typeface="微软雅黑" panose="020B0503020204020204" pitchFamily="34" charset="-122"/>
                    <a:ea typeface="微软雅黑" panose="020B0503020204020204" pitchFamily="34" charset="-122"/>
                  </a:rPr>
                  <a:t>月</a:t>
                </a:r>
                <a:r>
                  <a:rPr lang="en-US" altLang="zh-CN">
                    <a:solidFill>
                      <a:schemeClr val="bg1"/>
                    </a:solidFill>
                    <a:latin typeface="微软雅黑" panose="020B0503020204020204" pitchFamily="34" charset="-122"/>
                    <a:ea typeface="微软雅黑" panose="020B0503020204020204" pitchFamily="34" charset="-122"/>
                  </a:rPr>
                  <a:t>1</a:t>
                </a:r>
                <a:r>
                  <a:rPr lang="zh-CN" altLang="en-US">
                    <a:solidFill>
                      <a:schemeClr val="bg1"/>
                    </a:solidFill>
                    <a:latin typeface="微软雅黑" panose="020B0503020204020204" pitchFamily="34" charset="-122"/>
                    <a:ea typeface="微软雅黑" panose="020B0503020204020204" pitchFamily="34" charset="-122"/>
                  </a:rPr>
                  <a:t>日起按照无形资产成本的</a:t>
                </a:r>
                <a:r>
                  <a:rPr lang="en-US" altLang="zh-CN">
                    <a:solidFill>
                      <a:schemeClr val="bg1"/>
                    </a:solidFill>
                    <a:latin typeface="微软雅黑" panose="020B0503020204020204" pitchFamily="34" charset="-122"/>
                    <a:ea typeface="微软雅黑" panose="020B0503020204020204" pitchFamily="34" charset="-122"/>
                  </a:rPr>
                  <a:t>200%</a:t>
                </a:r>
                <a:r>
                  <a:rPr lang="zh-CN" altLang="en-US">
                    <a:solidFill>
                      <a:schemeClr val="bg1"/>
                    </a:solidFill>
                    <a:latin typeface="微软雅黑" panose="020B0503020204020204" pitchFamily="34" charset="-122"/>
                    <a:ea typeface="微软雅黑" panose="020B0503020204020204" pitchFamily="34" charset="-122"/>
                  </a:rPr>
                  <a:t>在税前摊销。</a:t>
                </a:r>
                <a:endParaRPr lang="en-US" altLang="zh-CN">
                  <a:solidFill>
                    <a:schemeClr val="bg1"/>
                  </a:solidFill>
                  <a:latin typeface="微软雅黑" panose="020B0503020204020204" pitchFamily="34" charset="-122"/>
                  <a:ea typeface="微软雅黑" panose="020B0503020204020204" pitchFamily="34" charset="-122"/>
                </a:endParaRPr>
              </a:p>
              <a:p>
                <a:pPr>
                  <a:lnSpc>
                    <a:spcPct val="150000"/>
                  </a:lnSpc>
                </a:pPr>
                <a:r>
                  <a:rPr lang="en-US" altLang="zh-CN">
                    <a:solidFill>
                      <a:schemeClr val="bg1"/>
                    </a:solidFill>
                    <a:latin typeface="微软雅黑" panose="020B0503020204020204" pitchFamily="34" charset="-122"/>
                    <a:ea typeface="微软雅黑" panose="020B0503020204020204" pitchFamily="34" charset="-122"/>
                  </a:rPr>
                  <a:t>      </a:t>
                </a:r>
                <a:r>
                  <a:rPr lang="zh-CN" altLang="en-US">
                    <a:solidFill>
                      <a:schemeClr val="bg1"/>
                    </a:solidFill>
                    <a:latin typeface="微软雅黑" panose="020B0503020204020204" pitchFamily="34" charset="-122"/>
                    <a:ea typeface="微软雅黑" panose="020B0503020204020204" pitchFamily="34" charset="-122"/>
                  </a:rPr>
                  <a:t>具体到该案例，假设该无形资产的计税基础均属于可加计扣除的研发费用范围，且分</a:t>
                </a:r>
                <a:r>
                  <a:rPr lang="en-US" altLang="zh-CN">
                    <a:solidFill>
                      <a:schemeClr val="bg1"/>
                    </a:solidFill>
                    <a:latin typeface="微软雅黑" panose="020B0503020204020204" pitchFamily="34" charset="-122"/>
                    <a:ea typeface="微软雅黑" panose="020B0503020204020204" pitchFamily="34" charset="-122"/>
                  </a:rPr>
                  <a:t>10</a:t>
                </a:r>
                <a:r>
                  <a:rPr lang="zh-CN" altLang="en-US">
                    <a:solidFill>
                      <a:schemeClr val="bg1"/>
                    </a:solidFill>
                    <a:latin typeface="微软雅黑" panose="020B0503020204020204" pitchFamily="34" charset="-122"/>
                    <a:ea typeface="微软雅黑" panose="020B0503020204020204" pitchFamily="34" charset="-122"/>
                  </a:rPr>
                  <a:t>年摊销，则在</a:t>
                </a:r>
                <a:r>
                  <a:rPr lang="en-US" altLang="zh-CN">
                    <a:solidFill>
                      <a:schemeClr val="bg1"/>
                    </a:solidFill>
                    <a:latin typeface="微软雅黑" panose="020B0503020204020204" pitchFamily="34" charset="-122"/>
                    <a:ea typeface="微软雅黑" panose="020B0503020204020204" pitchFamily="34" charset="-122"/>
                  </a:rPr>
                  <a:t>2020</a:t>
                </a:r>
                <a:r>
                  <a:rPr lang="zh-CN" altLang="en-US">
                    <a:solidFill>
                      <a:schemeClr val="bg1"/>
                    </a:solidFill>
                    <a:latin typeface="微软雅黑" panose="020B0503020204020204" pitchFamily="34" charset="-122"/>
                    <a:ea typeface="微软雅黑" panose="020B0503020204020204" pitchFamily="34" charset="-122"/>
                  </a:rPr>
                  <a:t>年按照普惠性研发费用加计扣除政策，每年税前摊销</a:t>
                </a:r>
                <a:r>
                  <a:rPr lang="en-US" altLang="zh-CN">
                    <a:solidFill>
                      <a:schemeClr val="bg1"/>
                    </a:solidFill>
                    <a:latin typeface="微软雅黑" panose="020B0503020204020204" pitchFamily="34" charset="-122"/>
                    <a:ea typeface="微软雅黑" panose="020B0503020204020204" pitchFamily="34" charset="-122"/>
                  </a:rPr>
                  <a:t>17.5</a:t>
                </a:r>
                <a:r>
                  <a:rPr lang="zh-CN" altLang="en-US">
                    <a:solidFill>
                      <a:schemeClr val="bg1"/>
                    </a:solidFill>
                    <a:latin typeface="微软雅黑" panose="020B0503020204020204" pitchFamily="34" charset="-122"/>
                    <a:ea typeface="微软雅黑" panose="020B0503020204020204" pitchFamily="34" charset="-122"/>
                  </a:rPr>
                  <a:t>万元，</a:t>
                </a:r>
                <a:r>
                  <a:rPr lang="en-US" altLang="zh-CN">
                    <a:solidFill>
                      <a:schemeClr val="bg1"/>
                    </a:solidFill>
                    <a:latin typeface="微软雅黑" panose="020B0503020204020204" pitchFamily="34" charset="-122"/>
                    <a:ea typeface="微软雅黑" panose="020B0503020204020204" pitchFamily="34" charset="-122"/>
                  </a:rPr>
                  <a:t>2021</a:t>
                </a:r>
                <a:r>
                  <a:rPr lang="zh-CN" altLang="en-US">
                    <a:solidFill>
                      <a:schemeClr val="bg1"/>
                    </a:solidFill>
                    <a:latin typeface="微软雅黑" panose="020B0503020204020204" pitchFamily="34" charset="-122"/>
                    <a:ea typeface="微软雅黑" panose="020B0503020204020204" pitchFamily="34" charset="-122"/>
                  </a:rPr>
                  <a:t>年起按照制造业企业研发费用加计扣除政策，每年税前摊销</a:t>
                </a:r>
                <a:r>
                  <a:rPr lang="en-US" altLang="zh-CN">
                    <a:solidFill>
                      <a:schemeClr val="bg1"/>
                    </a:solidFill>
                    <a:latin typeface="微软雅黑" panose="020B0503020204020204" pitchFamily="34" charset="-122"/>
                    <a:ea typeface="微软雅黑" panose="020B0503020204020204" pitchFamily="34" charset="-122"/>
                  </a:rPr>
                  <a:t>20</a:t>
                </a:r>
                <a:r>
                  <a:rPr lang="zh-CN" altLang="en-US">
                    <a:solidFill>
                      <a:schemeClr val="bg1"/>
                    </a:solidFill>
                    <a:latin typeface="微软雅黑" panose="020B0503020204020204" pitchFamily="34" charset="-122"/>
                    <a:ea typeface="微软雅黑" panose="020B0503020204020204" pitchFamily="34" charset="-122"/>
                  </a:rPr>
                  <a:t>万元，按</a:t>
                </a:r>
                <a:r>
                  <a:rPr lang="en-US" altLang="zh-CN">
                    <a:solidFill>
                      <a:schemeClr val="bg1"/>
                    </a:solidFill>
                    <a:latin typeface="微软雅黑" panose="020B0503020204020204" pitchFamily="34" charset="-122"/>
                    <a:ea typeface="微软雅黑" panose="020B0503020204020204" pitchFamily="34" charset="-122"/>
                  </a:rPr>
                  <a:t>25%</a:t>
                </a:r>
                <a:r>
                  <a:rPr lang="zh-CN" altLang="en-US">
                    <a:solidFill>
                      <a:schemeClr val="bg1"/>
                    </a:solidFill>
                    <a:latin typeface="微软雅黑" panose="020B0503020204020204" pitchFamily="34" charset="-122"/>
                    <a:ea typeface="微软雅黑" panose="020B0503020204020204" pitchFamily="34" charset="-122"/>
                  </a:rPr>
                  <a:t>税率计算，每年多减税</a:t>
                </a:r>
                <a:r>
                  <a:rPr lang="en-US" altLang="zh-CN">
                    <a:solidFill>
                      <a:schemeClr val="bg1"/>
                    </a:solidFill>
                    <a:latin typeface="微软雅黑" panose="020B0503020204020204" pitchFamily="34" charset="-122"/>
                    <a:ea typeface="微软雅黑" panose="020B0503020204020204" pitchFamily="34" charset="-122"/>
                  </a:rPr>
                  <a:t>6200</a:t>
                </a:r>
                <a:r>
                  <a:rPr lang="zh-CN" altLang="en-US">
                    <a:solidFill>
                      <a:schemeClr val="bg1"/>
                    </a:solidFill>
                    <a:latin typeface="微软雅黑" panose="020B0503020204020204" pitchFamily="34" charset="-122"/>
                    <a:ea typeface="微软雅黑" panose="020B0503020204020204" pitchFamily="34" charset="-122"/>
                  </a:rPr>
                  <a:t>多元。</a:t>
                </a:r>
                <a:endParaRPr lang="zh-CN" altLang="en-US">
                  <a:solidFill>
                    <a:schemeClr val="bg1"/>
                  </a:solidFill>
                  <a:latin typeface="微软雅黑" panose="020B0503020204020204" pitchFamily="34" charset="-122"/>
                  <a:ea typeface="微软雅黑" panose="020B0503020204020204" pitchFamily="34" charset="-122"/>
                </a:endParaRPr>
              </a:p>
            </p:txBody>
          </p:sp>
        </p:grpSp>
        <p:sp>
          <p:nvSpPr>
            <p:cNvPr id="11" name="Rectangle 24"/>
            <p:cNvSpPr/>
            <p:nvPr/>
          </p:nvSpPr>
          <p:spPr>
            <a:xfrm>
              <a:off x="1284237" y="2214554"/>
              <a:ext cx="10093447" cy="3916378"/>
            </a:xfrm>
            <a:prstGeom prst="rect">
              <a:avLst/>
            </a:prstGeom>
            <a:noFill/>
            <a:ln w="9525">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100">
                <a:latin typeface="微软雅黑" panose="020B0503020204020204" pitchFamily="34" charset="-122"/>
                <a:ea typeface="微软雅黑" panose="020B0503020204020204" pitchFamily="34" charset="-122"/>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05"/>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 calcmode="lin" valueType="num">
                                      <p:cBhvr>
                                        <p:cTn id="9" dur="500" fill="hold"/>
                                        <p:tgtEl>
                                          <p:spTgt spid="2"/>
                                        </p:tgtEl>
                                        <p:attrNameLst>
                                          <p:attrName>ppt_x</p:attrName>
                                        </p:attrNameLst>
                                      </p:cBhvr>
                                      <p:tavLst>
                                        <p:tav tm="0">
                                          <p:val>
                                            <p:strVal val="#ppt_x-.2"/>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7"/>
          <p:cNvGrpSpPr/>
          <p:nvPr/>
        </p:nvGrpSpPr>
        <p:grpSpPr bwMode="auto">
          <a:xfrm>
            <a:off x="952500" y="1384300"/>
            <a:ext cx="9752013" cy="830263"/>
            <a:chOff x="3173354" y="3143253"/>
            <a:chExt cx="9752563" cy="830083"/>
          </a:xfrm>
        </p:grpSpPr>
        <p:sp>
          <p:nvSpPr>
            <p:cNvPr id="39944" name="TextBox 14"/>
            <p:cNvSpPr txBox="1">
              <a:spLocks noChangeArrowheads="1"/>
            </p:cNvSpPr>
            <p:nvPr/>
          </p:nvSpPr>
          <p:spPr bwMode="auto">
            <a:xfrm>
              <a:off x="3276584" y="3214686"/>
              <a:ext cx="676275" cy="523220"/>
            </a:xfrm>
            <a:prstGeom prst="rect">
              <a:avLst/>
            </a:prstGeom>
            <a:noFill/>
            <a:ln w="9525">
              <a:noFill/>
              <a:miter lim="800000"/>
            </a:ln>
          </p:spPr>
          <p:txBody>
            <a:bodyPr>
              <a:spAutoFit/>
            </a:bodyPr>
            <a:lstStyle/>
            <a:p>
              <a:pPr eaLnBrk="1" hangingPunct="1"/>
              <a:endParaRPr lang="zh-CN" altLang="en-US" sz="2800" b="1">
                <a:solidFill>
                  <a:schemeClr val="bg1"/>
                </a:solidFill>
                <a:latin typeface="微软雅黑" panose="020B0503020204020204" pitchFamily="34" charset="-122"/>
                <a:ea typeface="微软雅黑" panose="020B0503020204020204" pitchFamily="34" charset="-122"/>
              </a:endParaRPr>
            </a:p>
          </p:txBody>
        </p:sp>
        <p:sp>
          <p:nvSpPr>
            <p:cNvPr id="39945" name="TextBox 16"/>
            <p:cNvSpPr txBox="1">
              <a:spLocks noChangeArrowheads="1"/>
            </p:cNvSpPr>
            <p:nvPr/>
          </p:nvSpPr>
          <p:spPr bwMode="auto">
            <a:xfrm>
              <a:off x="3173354" y="3143253"/>
              <a:ext cx="9752563" cy="830083"/>
            </a:xfrm>
            <a:prstGeom prst="rect">
              <a:avLst/>
            </a:prstGeom>
            <a:noFill/>
            <a:ln w="9525">
              <a:noFill/>
              <a:miter lim="800000"/>
            </a:ln>
          </p:spPr>
          <p:txBody>
            <a:bodyPr>
              <a:spAutoFit/>
            </a:bodyPr>
            <a:lstStyle/>
            <a:p>
              <a:pPr eaLnBrk="1" hangingPunct="1"/>
              <a:r>
                <a:rPr lang="zh-CN" altLang="en-US" sz="2000" b="1">
                  <a:solidFill>
                    <a:schemeClr val="bg1"/>
                  </a:solidFill>
                  <a:latin typeface="黑体" panose="02010600030101010101" pitchFamily="49" charset="-122"/>
                  <a:ea typeface="黑体" panose="02010600030101010101" pitchFamily="49" charset="-122"/>
                </a:rPr>
                <a:t>三、我公司从事多业经营，在判断是否符合制造业条件时，收入总额的口径如何掌握？</a:t>
              </a:r>
              <a:endParaRPr lang="zh-CN" altLang="en-US" sz="2800" b="1">
                <a:solidFill>
                  <a:schemeClr val="bg1"/>
                </a:solidFill>
                <a:latin typeface="黑体" panose="02010600030101010101" pitchFamily="49" charset="-122"/>
                <a:ea typeface="黑体" panose="02010600030101010101" pitchFamily="49" charset="-122"/>
              </a:endParaRPr>
            </a:p>
            <a:p>
              <a:pPr eaLnBrk="1" hangingPunct="1"/>
              <a:endParaRPr lang="zh-CN" altLang="en-US" sz="2800" b="1">
                <a:solidFill>
                  <a:schemeClr val="bg1"/>
                </a:solidFill>
                <a:latin typeface="黑体" panose="02010600030101010101" pitchFamily="49" charset="-122"/>
                <a:ea typeface="黑体" panose="02010600030101010101" pitchFamily="49" charset="-122"/>
              </a:endParaRPr>
            </a:p>
          </p:txBody>
        </p:sp>
      </p:grpSp>
      <p:grpSp>
        <p:nvGrpSpPr>
          <p:cNvPr id="3" name="组合 49"/>
          <p:cNvGrpSpPr/>
          <p:nvPr/>
        </p:nvGrpSpPr>
        <p:grpSpPr bwMode="auto">
          <a:xfrm>
            <a:off x="839788" y="2214563"/>
            <a:ext cx="10302875" cy="2857500"/>
            <a:chOff x="1284237" y="2214554"/>
            <a:chExt cx="10093447" cy="3916378"/>
          </a:xfrm>
        </p:grpSpPr>
        <p:grpSp>
          <p:nvGrpSpPr>
            <p:cNvPr id="4" name="组合 34"/>
            <p:cNvGrpSpPr/>
            <p:nvPr/>
          </p:nvGrpSpPr>
          <p:grpSpPr bwMode="auto">
            <a:xfrm>
              <a:off x="1506635" y="2474848"/>
              <a:ext cx="9336079" cy="2973856"/>
              <a:chOff x="1506635" y="2117658"/>
              <a:chExt cx="9336079" cy="2973856"/>
            </a:xfrm>
          </p:grpSpPr>
          <p:sp>
            <p:nvSpPr>
              <p:cNvPr id="39942" name="文本框 9"/>
              <p:cNvSpPr txBox="1">
                <a:spLocks noChangeArrowheads="1"/>
              </p:cNvSpPr>
              <p:nvPr/>
            </p:nvSpPr>
            <p:spPr bwMode="auto">
              <a:xfrm>
                <a:off x="2025620" y="2117739"/>
                <a:ext cx="4213256" cy="465643"/>
              </a:xfrm>
              <a:prstGeom prst="rect">
                <a:avLst/>
              </a:prstGeom>
              <a:noFill/>
              <a:ln w="9525">
                <a:noFill/>
                <a:miter lim="800000"/>
              </a:ln>
            </p:spPr>
            <p:txBody>
              <a:bodyPr>
                <a:spAutoFit/>
              </a:bodyPr>
              <a:lstStyle/>
              <a:p>
                <a:pPr eaLnBrk="1" hangingPunct="1">
                  <a:lnSpc>
                    <a:spcPct val="150000"/>
                  </a:lnSpc>
                </a:pPr>
                <a:endParaRPr lang="zh-CN" altLang="en-US" b="1">
                  <a:solidFill>
                    <a:schemeClr val="bg1"/>
                  </a:solidFill>
                  <a:latin typeface="等线 Light" pitchFamily="2" charset="-122"/>
                  <a:ea typeface="等线 Light" pitchFamily="2" charset="-122"/>
                </a:endParaRPr>
              </a:p>
            </p:txBody>
          </p:sp>
          <p:sp>
            <p:nvSpPr>
              <p:cNvPr id="39943" name="文本框 9"/>
              <p:cNvSpPr txBox="1">
                <a:spLocks noChangeArrowheads="1"/>
              </p:cNvSpPr>
              <p:nvPr/>
            </p:nvSpPr>
            <p:spPr bwMode="auto">
              <a:xfrm>
                <a:off x="1506635" y="2117658"/>
                <a:ext cx="9336079" cy="2973856"/>
              </a:xfrm>
              <a:prstGeom prst="rect">
                <a:avLst/>
              </a:prstGeom>
              <a:noFill/>
              <a:ln w="9525">
                <a:noFill/>
                <a:miter lim="800000"/>
              </a:ln>
            </p:spPr>
            <p:txBody>
              <a:bodyPr>
                <a:spAutoFit/>
              </a:bodyPr>
              <a:lstStyle/>
              <a:p>
                <a:pPr>
                  <a:lnSpc>
                    <a:spcPct val="150000"/>
                  </a:lnSpc>
                </a:pPr>
                <a:r>
                  <a:rPr lang="zh-CN" altLang="en-US" b="1">
                    <a:solidFill>
                      <a:schemeClr val="bg1"/>
                    </a:solidFill>
                    <a:latin typeface="微软雅黑" panose="020B0503020204020204" pitchFamily="34" charset="-122"/>
                    <a:ea typeface="微软雅黑" panose="020B0503020204020204" pitchFamily="34" charset="-122"/>
                  </a:rPr>
                  <a:t>答：</a:t>
                </a:r>
                <a:r>
                  <a:rPr lang="zh-CN" altLang="en-US">
                    <a:solidFill>
                      <a:schemeClr val="bg1"/>
                    </a:solidFill>
                    <a:latin typeface="微软雅黑" panose="020B0503020204020204" pitchFamily="34" charset="-122"/>
                    <a:ea typeface="微软雅黑" panose="020B0503020204020204" pitchFamily="34" charset="-122"/>
                  </a:rPr>
                  <a:t>收入总额按照</a:t>
                </a:r>
                <a:r>
                  <a:rPr lang="en-US" altLang="zh-CN">
                    <a:solidFill>
                      <a:schemeClr val="bg1"/>
                    </a:solidFill>
                    <a:latin typeface="微软雅黑" panose="020B0503020204020204" pitchFamily="34" charset="-122"/>
                    <a:ea typeface="微软雅黑" panose="020B0503020204020204" pitchFamily="34" charset="-122"/>
                  </a:rPr>
                  <a:t>《</a:t>
                </a:r>
                <a:r>
                  <a:rPr lang="zh-CN" altLang="en-US">
                    <a:solidFill>
                      <a:schemeClr val="bg1"/>
                    </a:solidFill>
                    <a:latin typeface="微软雅黑" panose="020B0503020204020204" pitchFamily="34" charset="-122"/>
                    <a:ea typeface="微软雅黑" panose="020B0503020204020204" pitchFamily="34" charset="-122"/>
                  </a:rPr>
                  <a:t>中华人民共和国企业所得税法</a:t>
                </a:r>
                <a:r>
                  <a:rPr lang="en-US" altLang="zh-CN">
                    <a:solidFill>
                      <a:schemeClr val="bg1"/>
                    </a:solidFill>
                    <a:latin typeface="微软雅黑" panose="020B0503020204020204" pitchFamily="34" charset="-122"/>
                    <a:ea typeface="微软雅黑" panose="020B0503020204020204" pitchFamily="34" charset="-122"/>
                  </a:rPr>
                  <a:t>》</a:t>
                </a:r>
                <a:r>
                  <a:rPr lang="zh-CN" altLang="en-US">
                    <a:solidFill>
                      <a:schemeClr val="bg1"/>
                    </a:solidFill>
                    <a:latin typeface="微软雅黑" panose="020B0503020204020204" pitchFamily="34" charset="-122"/>
                    <a:ea typeface="微软雅黑" panose="020B0503020204020204" pitchFamily="34" charset="-122"/>
                  </a:rPr>
                  <a:t>第六条规定执行，具体是指</a:t>
                </a:r>
                <a:r>
                  <a:rPr lang="zh-CN" altLang="en-US">
                    <a:solidFill>
                      <a:srgbClr val="FFFF00"/>
                    </a:solidFill>
                    <a:latin typeface="微软雅黑" panose="020B0503020204020204" pitchFamily="34" charset="-122"/>
                    <a:ea typeface="微软雅黑" panose="020B0503020204020204" pitchFamily="34" charset="-122"/>
                  </a:rPr>
                  <a:t>企业以货币形式和非货币形式从各种来源取得的收入</a:t>
                </a:r>
                <a:r>
                  <a:rPr lang="zh-CN" altLang="en-US">
                    <a:solidFill>
                      <a:schemeClr val="bg1"/>
                    </a:solidFill>
                    <a:latin typeface="微软雅黑" panose="020B0503020204020204" pitchFamily="34" charset="-122"/>
                    <a:ea typeface="微软雅黑" panose="020B0503020204020204" pitchFamily="34" charset="-122"/>
                  </a:rPr>
                  <a:t>，包括销售货物收入、提供劳务收入、转让财产收入、股息、红利等权益性投资收益、利息收入、租金收入、特许权使用费收入、接受捐赠收入、其他收入。</a:t>
                </a:r>
                <a:endParaRPr lang="zh-CN" altLang="en-US">
                  <a:solidFill>
                    <a:schemeClr val="bg1"/>
                  </a:solidFill>
                  <a:latin typeface="微软雅黑" panose="020B0503020204020204" pitchFamily="34" charset="-122"/>
                  <a:ea typeface="微软雅黑" panose="020B0503020204020204" pitchFamily="34" charset="-122"/>
                </a:endParaRPr>
              </a:p>
              <a:p>
                <a:pPr>
                  <a:lnSpc>
                    <a:spcPct val="150000"/>
                  </a:lnSpc>
                </a:pPr>
                <a:endParaRPr lang="zh-CN" altLang="en-US">
                  <a:solidFill>
                    <a:schemeClr val="bg1"/>
                  </a:solidFill>
                  <a:latin typeface="微软雅黑" panose="020B0503020204020204" pitchFamily="34" charset="-122"/>
                  <a:ea typeface="微软雅黑" panose="020B0503020204020204" pitchFamily="34" charset="-122"/>
                </a:endParaRPr>
              </a:p>
            </p:txBody>
          </p:sp>
        </p:grpSp>
        <p:sp>
          <p:nvSpPr>
            <p:cNvPr id="11" name="Rectangle 24"/>
            <p:cNvSpPr/>
            <p:nvPr/>
          </p:nvSpPr>
          <p:spPr>
            <a:xfrm>
              <a:off x="1284237" y="2214554"/>
              <a:ext cx="10093447" cy="3916378"/>
            </a:xfrm>
            <a:prstGeom prst="rect">
              <a:avLst/>
            </a:prstGeom>
            <a:noFill/>
            <a:ln w="9525">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100">
                <a:latin typeface="微软雅黑" panose="020B0503020204020204" pitchFamily="34" charset="-122"/>
                <a:ea typeface="微软雅黑" panose="020B0503020204020204" pitchFamily="34" charset="-122"/>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05"/>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 calcmode="lin" valueType="num">
                                      <p:cBhvr>
                                        <p:cTn id="9" dur="500" fill="hold"/>
                                        <p:tgtEl>
                                          <p:spTgt spid="2"/>
                                        </p:tgtEl>
                                        <p:attrNameLst>
                                          <p:attrName>ppt_x</p:attrName>
                                        </p:attrNameLst>
                                      </p:cBhvr>
                                      <p:tavLst>
                                        <p:tav tm="0">
                                          <p:val>
                                            <p:strVal val="#ppt_x-.2"/>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7"/>
          <p:cNvGrpSpPr/>
          <p:nvPr/>
        </p:nvGrpSpPr>
        <p:grpSpPr bwMode="auto">
          <a:xfrm>
            <a:off x="952500" y="1112838"/>
            <a:ext cx="9752013" cy="830262"/>
            <a:chOff x="3173354" y="3143254"/>
            <a:chExt cx="9752563" cy="830083"/>
          </a:xfrm>
        </p:grpSpPr>
        <p:sp>
          <p:nvSpPr>
            <p:cNvPr id="40968" name="TextBox 14"/>
            <p:cNvSpPr txBox="1">
              <a:spLocks noChangeArrowheads="1"/>
            </p:cNvSpPr>
            <p:nvPr/>
          </p:nvSpPr>
          <p:spPr bwMode="auto">
            <a:xfrm>
              <a:off x="3276584" y="3214686"/>
              <a:ext cx="676275" cy="523220"/>
            </a:xfrm>
            <a:prstGeom prst="rect">
              <a:avLst/>
            </a:prstGeom>
            <a:noFill/>
            <a:ln w="9525">
              <a:noFill/>
              <a:miter lim="800000"/>
            </a:ln>
          </p:spPr>
          <p:txBody>
            <a:bodyPr>
              <a:spAutoFit/>
            </a:bodyPr>
            <a:lstStyle/>
            <a:p>
              <a:pPr eaLnBrk="1" hangingPunct="1"/>
              <a:endParaRPr lang="zh-CN" altLang="en-US" sz="2800" b="1">
                <a:solidFill>
                  <a:schemeClr val="bg1"/>
                </a:solidFill>
                <a:latin typeface="微软雅黑" panose="020B0503020204020204" pitchFamily="34" charset="-122"/>
                <a:ea typeface="微软雅黑" panose="020B0503020204020204" pitchFamily="34" charset="-122"/>
              </a:endParaRPr>
            </a:p>
          </p:txBody>
        </p:sp>
        <p:sp>
          <p:nvSpPr>
            <p:cNvPr id="40969" name="TextBox 16"/>
            <p:cNvSpPr txBox="1">
              <a:spLocks noChangeArrowheads="1"/>
            </p:cNvSpPr>
            <p:nvPr/>
          </p:nvSpPr>
          <p:spPr bwMode="auto">
            <a:xfrm>
              <a:off x="3173354" y="3143254"/>
              <a:ext cx="9752563" cy="830083"/>
            </a:xfrm>
            <a:prstGeom prst="rect">
              <a:avLst/>
            </a:prstGeom>
            <a:noFill/>
            <a:ln w="9525">
              <a:noFill/>
              <a:miter lim="800000"/>
            </a:ln>
          </p:spPr>
          <p:txBody>
            <a:bodyPr>
              <a:spAutoFit/>
            </a:bodyPr>
            <a:lstStyle/>
            <a:p>
              <a:pPr eaLnBrk="1" hangingPunct="1"/>
              <a:r>
                <a:rPr lang="zh-CN" altLang="en-US" sz="2000" b="1">
                  <a:solidFill>
                    <a:schemeClr val="bg1"/>
                  </a:solidFill>
                  <a:latin typeface="黑体" panose="02010600030101010101" pitchFamily="49" charset="-122"/>
                  <a:ea typeface="黑体" panose="02010600030101010101" pitchFamily="49" charset="-122"/>
                </a:rPr>
                <a:t>四、是不是所有的制造业企业发生的研发费用都可以按照</a:t>
              </a:r>
              <a:r>
                <a:rPr lang="en-US" altLang="zh-CN" sz="2000" b="1">
                  <a:solidFill>
                    <a:schemeClr val="bg1"/>
                  </a:solidFill>
                  <a:latin typeface="黑体" panose="02010600030101010101" pitchFamily="49" charset="-122"/>
                  <a:ea typeface="黑体" panose="02010600030101010101" pitchFamily="49" charset="-122"/>
                </a:rPr>
                <a:t>100%</a:t>
              </a:r>
              <a:r>
                <a:rPr lang="zh-CN" altLang="en-US" sz="2000" b="1">
                  <a:solidFill>
                    <a:schemeClr val="bg1"/>
                  </a:solidFill>
                  <a:latin typeface="黑体" panose="02010600030101010101" pitchFamily="49" charset="-122"/>
                  <a:ea typeface="黑体" panose="02010600030101010101" pitchFamily="49" charset="-122"/>
                </a:rPr>
                <a:t>的比例加计扣除？</a:t>
              </a:r>
              <a:endParaRPr lang="zh-CN" altLang="en-US" sz="2000" b="1">
                <a:solidFill>
                  <a:schemeClr val="bg1"/>
                </a:solidFill>
                <a:latin typeface="黑体" panose="02010600030101010101" pitchFamily="49" charset="-122"/>
                <a:ea typeface="黑体" panose="02010600030101010101" pitchFamily="49" charset="-122"/>
              </a:endParaRPr>
            </a:p>
            <a:p>
              <a:pPr eaLnBrk="1" hangingPunct="1"/>
              <a:endParaRPr lang="zh-CN" altLang="en-US" sz="2800" b="1">
                <a:solidFill>
                  <a:schemeClr val="bg1"/>
                </a:solidFill>
                <a:latin typeface="黑体" panose="02010600030101010101" pitchFamily="49" charset="-122"/>
                <a:ea typeface="黑体" panose="02010600030101010101" pitchFamily="49" charset="-122"/>
              </a:endParaRPr>
            </a:p>
          </p:txBody>
        </p:sp>
      </p:grpSp>
      <p:grpSp>
        <p:nvGrpSpPr>
          <p:cNvPr id="3" name="组合 49"/>
          <p:cNvGrpSpPr/>
          <p:nvPr/>
        </p:nvGrpSpPr>
        <p:grpSpPr bwMode="auto">
          <a:xfrm>
            <a:off x="839788" y="1857375"/>
            <a:ext cx="10399712" cy="4156075"/>
            <a:chOff x="1284237" y="2214554"/>
            <a:chExt cx="10188316" cy="3916378"/>
          </a:xfrm>
        </p:grpSpPr>
        <p:grpSp>
          <p:nvGrpSpPr>
            <p:cNvPr id="4" name="组合 34"/>
            <p:cNvGrpSpPr/>
            <p:nvPr/>
          </p:nvGrpSpPr>
          <p:grpSpPr bwMode="auto">
            <a:xfrm>
              <a:off x="1506635" y="2474848"/>
              <a:ext cx="9965918" cy="2436217"/>
              <a:chOff x="1506635" y="2117658"/>
              <a:chExt cx="9965918" cy="2436217"/>
            </a:xfrm>
          </p:grpSpPr>
          <p:sp>
            <p:nvSpPr>
              <p:cNvPr id="40966" name="文本框 9"/>
              <p:cNvSpPr txBox="1">
                <a:spLocks noChangeArrowheads="1"/>
              </p:cNvSpPr>
              <p:nvPr/>
            </p:nvSpPr>
            <p:spPr bwMode="auto">
              <a:xfrm>
                <a:off x="2025620" y="2117739"/>
                <a:ext cx="4213256" cy="465643"/>
              </a:xfrm>
              <a:prstGeom prst="rect">
                <a:avLst/>
              </a:prstGeom>
              <a:noFill/>
              <a:ln w="9525">
                <a:noFill/>
                <a:miter lim="800000"/>
              </a:ln>
            </p:spPr>
            <p:txBody>
              <a:bodyPr>
                <a:spAutoFit/>
              </a:bodyPr>
              <a:lstStyle/>
              <a:p>
                <a:pPr eaLnBrk="1" hangingPunct="1">
                  <a:lnSpc>
                    <a:spcPct val="150000"/>
                  </a:lnSpc>
                </a:pPr>
                <a:endParaRPr lang="zh-CN" altLang="en-US" b="1">
                  <a:solidFill>
                    <a:schemeClr val="bg1"/>
                  </a:solidFill>
                  <a:latin typeface="等线 Light" pitchFamily="2" charset="-122"/>
                  <a:ea typeface="等线 Light" pitchFamily="2" charset="-122"/>
                </a:endParaRPr>
              </a:p>
            </p:txBody>
          </p:sp>
          <p:sp>
            <p:nvSpPr>
              <p:cNvPr id="40967" name="文本框 9"/>
              <p:cNvSpPr txBox="1">
                <a:spLocks noChangeArrowheads="1"/>
              </p:cNvSpPr>
              <p:nvPr/>
            </p:nvSpPr>
            <p:spPr bwMode="auto">
              <a:xfrm>
                <a:off x="1506635" y="2117658"/>
                <a:ext cx="9965918" cy="2436217"/>
              </a:xfrm>
              <a:prstGeom prst="rect">
                <a:avLst/>
              </a:prstGeom>
              <a:noFill/>
              <a:ln w="9525">
                <a:noFill/>
                <a:miter lim="800000"/>
              </a:ln>
            </p:spPr>
            <p:txBody>
              <a:bodyPr>
                <a:spAutoFit/>
              </a:bodyPr>
              <a:lstStyle/>
              <a:p>
                <a:pPr>
                  <a:lnSpc>
                    <a:spcPct val="150000"/>
                  </a:lnSpc>
                </a:pPr>
                <a:r>
                  <a:rPr lang="zh-CN" altLang="en-US" b="1">
                    <a:solidFill>
                      <a:schemeClr val="bg1"/>
                    </a:solidFill>
                    <a:latin typeface="微软雅黑" panose="020B0503020204020204" pitchFamily="34" charset="-122"/>
                    <a:ea typeface="微软雅黑" panose="020B0503020204020204" pitchFamily="34" charset="-122"/>
                  </a:rPr>
                  <a:t>答：</a:t>
                </a:r>
                <a:r>
                  <a:rPr lang="zh-CN" altLang="en-US">
                    <a:solidFill>
                      <a:schemeClr val="bg1"/>
                    </a:solidFill>
                    <a:latin typeface="微软雅黑" panose="020B0503020204020204" pitchFamily="34" charset="-122"/>
                    <a:ea typeface="微软雅黑" panose="020B0503020204020204" pitchFamily="34" charset="-122"/>
                  </a:rPr>
                  <a:t> </a:t>
                </a:r>
                <a:r>
                  <a:rPr lang="en-US" altLang="zh-CN">
                    <a:solidFill>
                      <a:schemeClr val="bg1"/>
                    </a:solidFill>
                    <a:latin typeface="微软雅黑" panose="020B0503020204020204" pitchFamily="34" charset="-122"/>
                    <a:ea typeface="微软雅黑" panose="020B0503020204020204" pitchFamily="34" charset="-122"/>
                  </a:rPr>
                  <a:t>《</a:t>
                </a:r>
                <a:r>
                  <a:rPr lang="zh-CN" altLang="en-US">
                    <a:solidFill>
                      <a:schemeClr val="bg1"/>
                    </a:solidFill>
                    <a:latin typeface="微软雅黑" panose="020B0503020204020204" pitchFamily="34" charset="-122"/>
                    <a:ea typeface="微软雅黑" panose="020B0503020204020204" pitchFamily="34" charset="-122"/>
                  </a:rPr>
                  <a:t>财政部 税务总局关于进一步完善研发费用税前加计扣除政策的公告</a:t>
                </a:r>
                <a:r>
                  <a:rPr lang="en-US" altLang="zh-CN">
                    <a:solidFill>
                      <a:schemeClr val="bg1"/>
                    </a:solidFill>
                    <a:latin typeface="微软雅黑" panose="020B0503020204020204" pitchFamily="34" charset="-122"/>
                    <a:ea typeface="微软雅黑" panose="020B0503020204020204" pitchFamily="34" charset="-122"/>
                  </a:rPr>
                  <a:t>》</a:t>
                </a:r>
                <a:r>
                  <a:rPr lang="zh-CN" altLang="en-US">
                    <a:solidFill>
                      <a:schemeClr val="bg1"/>
                    </a:solidFill>
                    <a:latin typeface="微软雅黑" panose="020B0503020204020204" pitchFamily="34" charset="-122"/>
                    <a:ea typeface="微软雅黑" panose="020B0503020204020204" pitchFamily="34" charset="-122"/>
                  </a:rPr>
                  <a:t>（</a:t>
                </a:r>
                <a:r>
                  <a:rPr lang="en-US" altLang="zh-CN">
                    <a:solidFill>
                      <a:schemeClr val="bg1"/>
                    </a:solidFill>
                    <a:latin typeface="微软雅黑" panose="020B0503020204020204" pitchFamily="34" charset="-122"/>
                    <a:ea typeface="微软雅黑" panose="020B0503020204020204" pitchFamily="34" charset="-122"/>
                  </a:rPr>
                  <a:t>2021</a:t>
                </a:r>
                <a:r>
                  <a:rPr lang="zh-CN" altLang="en-US">
                    <a:solidFill>
                      <a:schemeClr val="bg1"/>
                    </a:solidFill>
                    <a:latin typeface="微软雅黑" panose="020B0503020204020204" pitchFamily="34" charset="-122"/>
                    <a:ea typeface="微软雅黑" panose="020B0503020204020204" pitchFamily="34" charset="-122"/>
                  </a:rPr>
                  <a:t>年第</a:t>
                </a:r>
                <a:r>
                  <a:rPr lang="en-US" altLang="zh-CN">
                    <a:solidFill>
                      <a:schemeClr val="bg1"/>
                    </a:solidFill>
                    <a:latin typeface="微软雅黑" panose="020B0503020204020204" pitchFamily="34" charset="-122"/>
                    <a:ea typeface="微软雅黑" panose="020B0503020204020204" pitchFamily="34" charset="-122"/>
                  </a:rPr>
                  <a:t>13</a:t>
                </a:r>
                <a:r>
                  <a:rPr lang="zh-CN" altLang="en-US">
                    <a:solidFill>
                      <a:schemeClr val="bg1"/>
                    </a:solidFill>
                    <a:latin typeface="微软雅黑" panose="020B0503020204020204" pitchFamily="34" charset="-122"/>
                    <a:ea typeface="微软雅黑" panose="020B0503020204020204" pitchFamily="34" charset="-122"/>
                  </a:rPr>
                  <a:t>号）规定，研发费用加计扣除的政策口径按照</a:t>
                </a:r>
                <a:r>
                  <a:rPr lang="en-US" altLang="zh-CN">
                    <a:solidFill>
                      <a:schemeClr val="bg1"/>
                    </a:solidFill>
                    <a:latin typeface="微软雅黑" panose="020B0503020204020204" pitchFamily="34" charset="-122"/>
                    <a:ea typeface="微软雅黑" panose="020B0503020204020204" pitchFamily="34" charset="-122"/>
                  </a:rPr>
                  <a:t>《</a:t>
                </a:r>
                <a:r>
                  <a:rPr lang="zh-CN" altLang="en-US">
                    <a:solidFill>
                      <a:schemeClr val="bg1"/>
                    </a:solidFill>
                    <a:latin typeface="微软雅黑" panose="020B0503020204020204" pitchFamily="34" charset="-122"/>
                    <a:ea typeface="微软雅黑" panose="020B0503020204020204" pitchFamily="34" charset="-122"/>
                  </a:rPr>
                  <a:t>财政部 国家税务总局 科技部关于完善研究开发费用税前加计扣除政策的通知</a:t>
                </a:r>
                <a:r>
                  <a:rPr lang="en-US" altLang="zh-CN">
                    <a:solidFill>
                      <a:schemeClr val="bg1"/>
                    </a:solidFill>
                    <a:latin typeface="微软雅黑" panose="020B0503020204020204" pitchFamily="34" charset="-122"/>
                    <a:ea typeface="微软雅黑" panose="020B0503020204020204" pitchFamily="34" charset="-122"/>
                  </a:rPr>
                  <a:t>》</a:t>
                </a:r>
                <a:r>
                  <a:rPr lang="zh-CN" altLang="en-US">
                    <a:solidFill>
                      <a:schemeClr val="bg1"/>
                    </a:solidFill>
                    <a:latin typeface="微软雅黑" panose="020B0503020204020204" pitchFamily="34" charset="-122"/>
                    <a:ea typeface="微软雅黑" panose="020B0503020204020204" pitchFamily="34" charset="-122"/>
                  </a:rPr>
                  <a:t>（财税</a:t>
                </a:r>
                <a:r>
                  <a:rPr lang="en-US" altLang="zh-CN">
                    <a:solidFill>
                      <a:schemeClr val="bg1"/>
                    </a:solidFill>
                    <a:latin typeface="微软雅黑" panose="020B0503020204020204" pitchFamily="34" charset="-122"/>
                    <a:ea typeface="微软雅黑" panose="020B0503020204020204" pitchFamily="34" charset="-122"/>
                  </a:rPr>
                  <a:t>〔2015〕119</a:t>
                </a:r>
                <a:r>
                  <a:rPr lang="zh-CN" altLang="en-US">
                    <a:solidFill>
                      <a:schemeClr val="bg1"/>
                    </a:solidFill>
                    <a:latin typeface="微软雅黑" panose="020B0503020204020204" pitchFamily="34" charset="-122"/>
                    <a:ea typeface="微软雅黑" panose="020B0503020204020204" pitchFamily="34" charset="-122"/>
                  </a:rPr>
                  <a:t>号）、</a:t>
                </a:r>
                <a:r>
                  <a:rPr lang="en-US" altLang="zh-CN">
                    <a:solidFill>
                      <a:schemeClr val="bg1"/>
                    </a:solidFill>
                    <a:latin typeface="微软雅黑" panose="020B0503020204020204" pitchFamily="34" charset="-122"/>
                    <a:ea typeface="微软雅黑" panose="020B0503020204020204" pitchFamily="34" charset="-122"/>
                  </a:rPr>
                  <a:t>《</a:t>
                </a:r>
                <a:r>
                  <a:rPr lang="zh-CN" altLang="en-US">
                    <a:solidFill>
                      <a:schemeClr val="bg1"/>
                    </a:solidFill>
                    <a:latin typeface="微软雅黑" panose="020B0503020204020204" pitchFamily="34" charset="-122"/>
                    <a:ea typeface="微软雅黑" panose="020B0503020204020204" pitchFamily="34" charset="-122"/>
                  </a:rPr>
                  <a:t>财政部 税务总局 科技部关于企业委托境外研究开发费用税前加计扣除有关政策问题的通知</a:t>
                </a:r>
                <a:r>
                  <a:rPr lang="en-US" altLang="zh-CN">
                    <a:solidFill>
                      <a:schemeClr val="bg1"/>
                    </a:solidFill>
                    <a:latin typeface="微软雅黑" panose="020B0503020204020204" pitchFamily="34" charset="-122"/>
                    <a:ea typeface="微软雅黑" panose="020B0503020204020204" pitchFamily="34" charset="-122"/>
                  </a:rPr>
                  <a:t>》</a:t>
                </a:r>
                <a:r>
                  <a:rPr lang="zh-CN" altLang="en-US">
                    <a:solidFill>
                      <a:schemeClr val="bg1"/>
                    </a:solidFill>
                    <a:latin typeface="微软雅黑" panose="020B0503020204020204" pitchFamily="34" charset="-122"/>
                    <a:ea typeface="微软雅黑" panose="020B0503020204020204" pitchFamily="34" charset="-122"/>
                  </a:rPr>
                  <a:t>（财税</a:t>
                </a:r>
                <a:r>
                  <a:rPr lang="en-US" altLang="zh-CN">
                    <a:solidFill>
                      <a:schemeClr val="bg1"/>
                    </a:solidFill>
                    <a:latin typeface="微软雅黑" panose="020B0503020204020204" pitchFamily="34" charset="-122"/>
                    <a:ea typeface="微软雅黑" panose="020B0503020204020204" pitchFamily="34" charset="-122"/>
                  </a:rPr>
                  <a:t>〔2018〕64</a:t>
                </a:r>
                <a:r>
                  <a:rPr lang="zh-CN" altLang="en-US">
                    <a:solidFill>
                      <a:schemeClr val="bg1"/>
                    </a:solidFill>
                    <a:latin typeface="微软雅黑" panose="020B0503020204020204" pitchFamily="34" charset="-122"/>
                    <a:ea typeface="微软雅黑" panose="020B0503020204020204" pitchFamily="34" charset="-122"/>
                  </a:rPr>
                  <a:t>号）等文件规定执行。</a:t>
                </a:r>
                <a:r>
                  <a:rPr lang="zh-CN" altLang="en-US">
                    <a:solidFill>
                      <a:srgbClr val="FFFF00"/>
                    </a:solidFill>
                    <a:latin typeface="微软雅黑" panose="020B0503020204020204" pitchFamily="34" charset="-122"/>
                    <a:ea typeface="微软雅黑" panose="020B0503020204020204" pitchFamily="34" charset="-122"/>
                  </a:rPr>
                  <a:t>并不是所有制造业企业都能够享受</a:t>
                </a:r>
                <a:r>
                  <a:rPr lang="en-US" altLang="zh-CN">
                    <a:solidFill>
                      <a:srgbClr val="FFFF00"/>
                    </a:solidFill>
                    <a:latin typeface="微软雅黑" panose="020B0503020204020204" pitchFamily="34" charset="-122"/>
                    <a:ea typeface="微软雅黑" panose="020B0503020204020204" pitchFamily="34" charset="-122"/>
                  </a:rPr>
                  <a:t>100%</a:t>
                </a:r>
                <a:r>
                  <a:rPr lang="zh-CN" altLang="en-US">
                    <a:solidFill>
                      <a:srgbClr val="FFFF00"/>
                    </a:solidFill>
                    <a:latin typeface="微软雅黑" panose="020B0503020204020204" pitchFamily="34" charset="-122"/>
                    <a:ea typeface="微软雅黑" panose="020B0503020204020204" pitchFamily="34" charset="-122"/>
                  </a:rPr>
                  <a:t>加计扣除</a:t>
                </a:r>
                <a:r>
                  <a:rPr lang="zh-CN" altLang="en-US">
                    <a:solidFill>
                      <a:schemeClr val="bg1"/>
                    </a:solidFill>
                    <a:latin typeface="微软雅黑" panose="020B0503020204020204" pitchFamily="34" charset="-122"/>
                    <a:ea typeface="微软雅黑" panose="020B0503020204020204" pitchFamily="34" charset="-122"/>
                  </a:rPr>
                  <a:t>，例如：烟草行业属于负面清单行业，就不能适用研发费用加计扣除政策。</a:t>
                </a:r>
                <a:endParaRPr lang="zh-CN" altLang="en-US">
                  <a:solidFill>
                    <a:schemeClr val="bg1"/>
                  </a:solidFill>
                  <a:latin typeface="微软雅黑" panose="020B0503020204020204" pitchFamily="34" charset="-122"/>
                  <a:ea typeface="微软雅黑" panose="020B0503020204020204" pitchFamily="34" charset="-122"/>
                </a:endParaRPr>
              </a:p>
            </p:txBody>
          </p:sp>
        </p:grpSp>
        <p:sp>
          <p:nvSpPr>
            <p:cNvPr id="11" name="Rectangle 24"/>
            <p:cNvSpPr/>
            <p:nvPr/>
          </p:nvSpPr>
          <p:spPr>
            <a:xfrm>
              <a:off x="1284237" y="2214554"/>
              <a:ext cx="10093447" cy="3916378"/>
            </a:xfrm>
            <a:prstGeom prst="rect">
              <a:avLst/>
            </a:prstGeom>
            <a:noFill/>
            <a:ln w="9525">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100">
                <a:latin typeface="微软雅黑" panose="020B0503020204020204" pitchFamily="34" charset="-122"/>
                <a:ea typeface="微软雅黑" panose="020B0503020204020204" pitchFamily="34" charset="-122"/>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05"/>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 calcmode="lin" valueType="num">
                                      <p:cBhvr>
                                        <p:cTn id="9" dur="500" fill="hold"/>
                                        <p:tgtEl>
                                          <p:spTgt spid="2"/>
                                        </p:tgtEl>
                                        <p:attrNameLst>
                                          <p:attrName>ppt_x</p:attrName>
                                        </p:attrNameLst>
                                      </p:cBhvr>
                                      <p:tavLst>
                                        <p:tav tm="0">
                                          <p:val>
                                            <p:strVal val="#ppt_x-.2"/>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7"/>
          <p:cNvGrpSpPr/>
          <p:nvPr/>
        </p:nvGrpSpPr>
        <p:grpSpPr bwMode="auto">
          <a:xfrm>
            <a:off x="952500" y="1112838"/>
            <a:ext cx="9752013" cy="1570037"/>
            <a:chOff x="3173354" y="3143254"/>
            <a:chExt cx="9752563" cy="1567934"/>
          </a:xfrm>
        </p:grpSpPr>
        <p:sp>
          <p:nvSpPr>
            <p:cNvPr id="41992" name="TextBox 14"/>
            <p:cNvSpPr txBox="1">
              <a:spLocks noChangeArrowheads="1"/>
            </p:cNvSpPr>
            <p:nvPr/>
          </p:nvSpPr>
          <p:spPr bwMode="auto">
            <a:xfrm>
              <a:off x="3276584" y="3214686"/>
              <a:ext cx="676275" cy="523220"/>
            </a:xfrm>
            <a:prstGeom prst="rect">
              <a:avLst/>
            </a:prstGeom>
            <a:noFill/>
            <a:ln w="9525">
              <a:noFill/>
              <a:miter lim="800000"/>
            </a:ln>
          </p:spPr>
          <p:txBody>
            <a:bodyPr>
              <a:spAutoFit/>
            </a:bodyPr>
            <a:lstStyle/>
            <a:p>
              <a:pPr eaLnBrk="1" hangingPunct="1"/>
              <a:endParaRPr lang="zh-CN" altLang="en-US" sz="2800" b="1">
                <a:solidFill>
                  <a:schemeClr val="bg1"/>
                </a:solidFill>
                <a:latin typeface="微软雅黑" panose="020B0503020204020204" pitchFamily="34" charset="-122"/>
                <a:ea typeface="微软雅黑" panose="020B0503020204020204" pitchFamily="34" charset="-122"/>
              </a:endParaRPr>
            </a:p>
          </p:txBody>
        </p:sp>
        <p:sp>
          <p:nvSpPr>
            <p:cNvPr id="41993" name="TextBox 16"/>
            <p:cNvSpPr txBox="1">
              <a:spLocks noChangeArrowheads="1"/>
            </p:cNvSpPr>
            <p:nvPr/>
          </p:nvSpPr>
          <p:spPr bwMode="auto">
            <a:xfrm>
              <a:off x="3173354" y="3143254"/>
              <a:ext cx="9752563" cy="1567934"/>
            </a:xfrm>
            <a:prstGeom prst="rect">
              <a:avLst/>
            </a:prstGeom>
            <a:noFill/>
            <a:ln w="9525">
              <a:noFill/>
              <a:miter lim="800000"/>
            </a:ln>
          </p:spPr>
          <p:txBody>
            <a:bodyPr>
              <a:spAutoFit/>
            </a:bodyPr>
            <a:lstStyle/>
            <a:p>
              <a:pPr eaLnBrk="1" hangingPunct="1"/>
              <a:r>
                <a:rPr lang="zh-CN" altLang="en-US" sz="2000" b="1">
                  <a:solidFill>
                    <a:schemeClr val="bg1"/>
                  </a:solidFill>
                  <a:latin typeface="黑体" panose="02010600030101010101" pitchFamily="49" charset="-122"/>
                  <a:ea typeface="黑体" panose="02010600030101010101" pitchFamily="49" charset="-122"/>
                </a:rPr>
                <a:t>五、我公司是一家制造业企业，假设</a:t>
              </a:r>
              <a:r>
                <a:rPr lang="en-US" altLang="zh-CN" sz="2000" b="1">
                  <a:solidFill>
                    <a:schemeClr val="bg1"/>
                  </a:solidFill>
                  <a:latin typeface="黑体" panose="02010600030101010101" pitchFamily="49" charset="-122"/>
                  <a:ea typeface="黑体" panose="02010600030101010101" pitchFamily="49" charset="-122"/>
                </a:rPr>
                <a:t>2021</a:t>
              </a:r>
              <a:r>
                <a:rPr lang="zh-CN" altLang="en-US" sz="2000" b="1">
                  <a:solidFill>
                    <a:schemeClr val="bg1"/>
                  </a:solidFill>
                  <a:latin typeface="黑体" panose="02010600030101010101" pitchFamily="49" charset="-122"/>
                  <a:ea typeface="黑体" panose="02010600030101010101" pitchFamily="49" charset="-122"/>
                </a:rPr>
                <a:t>年研发形成了一项无形资产，但</a:t>
              </a:r>
              <a:r>
                <a:rPr lang="en-US" altLang="zh-CN" sz="2000" b="1">
                  <a:solidFill>
                    <a:schemeClr val="bg1"/>
                  </a:solidFill>
                  <a:latin typeface="黑体" panose="02010600030101010101" pitchFamily="49" charset="-122"/>
                  <a:ea typeface="黑体" panose="02010600030101010101" pitchFamily="49" charset="-122"/>
                </a:rPr>
                <a:t>2021</a:t>
              </a:r>
              <a:r>
                <a:rPr lang="zh-CN" altLang="en-US" sz="2000" b="1">
                  <a:solidFill>
                    <a:schemeClr val="bg1"/>
                  </a:solidFill>
                  <a:latin typeface="黑体" panose="02010600030101010101" pitchFamily="49" charset="-122"/>
                  <a:ea typeface="黑体" panose="02010600030101010101" pitchFamily="49" charset="-122"/>
                </a:rPr>
                <a:t>年主营业务收入占比不到</a:t>
              </a:r>
              <a:r>
                <a:rPr lang="en-US" altLang="zh-CN" sz="2000" b="1">
                  <a:solidFill>
                    <a:schemeClr val="bg1"/>
                  </a:solidFill>
                  <a:latin typeface="黑体" panose="02010600030101010101" pitchFamily="49" charset="-122"/>
                  <a:ea typeface="黑体" panose="02010600030101010101" pitchFamily="49" charset="-122"/>
                </a:rPr>
                <a:t>50%</a:t>
              </a:r>
              <a:r>
                <a:rPr lang="zh-CN" altLang="en-US" sz="2000" b="1">
                  <a:solidFill>
                    <a:schemeClr val="bg1"/>
                  </a:solidFill>
                  <a:latin typeface="黑体" panose="02010600030101010101" pitchFamily="49" charset="-122"/>
                  <a:ea typeface="黑体" panose="02010600030101010101" pitchFamily="49" charset="-122"/>
                </a:rPr>
                <a:t>，那该项无形资产还能按</a:t>
              </a:r>
              <a:r>
                <a:rPr lang="en-US" altLang="zh-CN" sz="2000" b="1">
                  <a:solidFill>
                    <a:schemeClr val="bg1"/>
                  </a:solidFill>
                  <a:latin typeface="黑体" panose="02010600030101010101" pitchFamily="49" charset="-122"/>
                  <a:ea typeface="黑体" panose="02010600030101010101" pitchFamily="49" charset="-122"/>
                </a:rPr>
                <a:t>200%</a:t>
              </a:r>
              <a:r>
                <a:rPr lang="zh-CN" altLang="en-US" sz="2000" b="1">
                  <a:solidFill>
                    <a:schemeClr val="bg1"/>
                  </a:solidFill>
                  <a:latin typeface="黑体" panose="02010600030101010101" pitchFamily="49" charset="-122"/>
                  <a:ea typeface="黑体" panose="02010600030101010101" pitchFamily="49" charset="-122"/>
                </a:rPr>
                <a:t>在税前摊销吗？</a:t>
              </a:r>
              <a:endParaRPr lang="zh-CN" altLang="en-US" sz="2000" b="1">
                <a:solidFill>
                  <a:schemeClr val="bg1"/>
                </a:solidFill>
                <a:latin typeface="黑体" panose="02010600030101010101" pitchFamily="49" charset="-122"/>
                <a:ea typeface="黑体" panose="02010600030101010101" pitchFamily="49" charset="-122"/>
              </a:endParaRPr>
            </a:p>
            <a:p>
              <a:pPr eaLnBrk="1" hangingPunct="1"/>
              <a:endParaRPr lang="zh-CN" altLang="en-US" sz="2800" b="1">
                <a:solidFill>
                  <a:schemeClr val="bg1"/>
                </a:solidFill>
                <a:latin typeface="黑体" panose="02010600030101010101" pitchFamily="49" charset="-122"/>
                <a:ea typeface="黑体" panose="02010600030101010101" pitchFamily="49" charset="-122"/>
              </a:endParaRPr>
            </a:p>
            <a:p>
              <a:pPr eaLnBrk="1" hangingPunct="1"/>
              <a:endParaRPr lang="zh-CN" altLang="en-US" sz="2800" b="1">
                <a:solidFill>
                  <a:schemeClr val="bg1"/>
                </a:solidFill>
                <a:latin typeface="黑体" panose="02010600030101010101" pitchFamily="49" charset="-122"/>
                <a:ea typeface="黑体" panose="02010600030101010101" pitchFamily="49" charset="-122"/>
              </a:endParaRPr>
            </a:p>
          </p:txBody>
        </p:sp>
      </p:grpSp>
      <p:grpSp>
        <p:nvGrpSpPr>
          <p:cNvPr id="3" name="组合 49"/>
          <p:cNvGrpSpPr/>
          <p:nvPr/>
        </p:nvGrpSpPr>
        <p:grpSpPr bwMode="auto">
          <a:xfrm>
            <a:off x="839788" y="1857375"/>
            <a:ext cx="10399712" cy="4156075"/>
            <a:chOff x="1284237" y="2214554"/>
            <a:chExt cx="10188316" cy="3916378"/>
          </a:xfrm>
        </p:grpSpPr>
        <p:grpSp>
          <p:nvGrpSpPr>
            <p:cNvPr id="4" name="组合 34"/>
            <p:cNvGrpSpPr/>
            <p:nvPr/>
          </p:nvGrpSpPr>
          <p:grpSpPr bwMode="auto">
            <a:xfrm>
              <a:off x="1506635" y="2474848"/>
              <a:ext cx="9965918" cy="3219287"/>
              <a:chOff x="1506635" y="2117658"/>
              <a:chExt cx="9965918" cy="3219287"/>
            </a:xfrm>
          </p:grpSpPr>
          <p:sp>
            <p:nvSpPr>
              <p:cNvPr id="41990" name="文本框 9"/>
              <p:cNvSpPr txBox="1">
                <a:spLocks noChangeArrowheads="1"/>
              </p:cNvSpPr>
              <p:nvPr/>
            </p:nvSpPr>
            <p:spPr bwMode="auto">
              <a:xfrm>
                <a:off x="2025620" y="2117739"/>
                <a:ext cx="4213256" cy="465643"/>
              </a:xfrm>
              <a:prstGeom prst="rect">
                <a:avLst/>
              </a:prstGeom>
              <a:noFill/>
              <a:ln w="9525">
                <a:noFill/>
                <a:miter lim="800000"/>
              </a:ln>
            </p:spPr>
            <p:txBody>
              <a:bodyPr>
                <a:spAutoFit/>
              </a:bodyPr>
              <a:lstStyle/>
              <a:p>
                <a:pPr eaLnBrk="1" hangingPunct="1">
                  <a:lnSpc>
                    <a:spcPct val="150000"/>
                  </a:lnSpc>
                </a:pPr>
                <a:endParaRPr lang="zh-CN" altLang="en-US" b="1">
                  <a:solidFill>
                    <a:schemeClr val="bg1"/>
                  </a:solidFill>
                  <a:latin typeface="等线 Light" pitchFamily="2" charset="-122"/>
                  <a:ea typeface="等线 Light" pitchFamily="2" charset="-122"/>
                </a:endParaRPr>
              </a:p>
            </p:txBody>
          </p:sp>
          <p:sp>
            <p:nvSpPr>
              <p:cNvPr id="41991" name="文本框 9"/>
              <p:cNvSpPr txBox="1">
                <a:spLocks noChangeArrowheads="1"/>
              </p:cNvSpPr>
              <p:nvPr/>
            </p:nvSpPr>
            <p:spPr bwMode="auto">
              <a:xfrm>
                <a:off x="1506635" y="2117658"/>
                <a:ext cx="9965918" cy="3219287"/>
              </a:xfrm>
              <a:prstGeom prst="rect">
                <a:avLst/>
              </a:prstGeom>
              <a:noFill/>
              <a:ln w="9525">
                <a:noFill/>
                <a:miter lim="800000"/>
              </a:ln>
            </p:spPr>
            <p:txBody>
              <a:bodyPr>
                <a:spAutoFit/>
              </a:bodyPr>
              <a:lstStyle/>
              <a:p>
                <a:pPr>
                  <a:lnSpc>
                    <a:spcPct val="150000"/>
                  </a:lnSpc>
                </a:pPr>
                <a:r>
                  <a:rPr lang="zh-CN" altLang="en-US" b="1">
                    <a:solidFill>
                      <a:schemeClr val="bg1"/>
                    </a:solidFill>
                    <a:latin typeface="微软雅黑" panose="020B0503020204020204" pitchFamily="34" charset="-122"/>
                    <a:ea typeface="微软雅黑" panose="020B0503020204020204" pitchFamily="34" charset="-122"/>
                  </a:rPr>
                  <a:t>答：</a:t>
                </a:r>
                <a:r>
                  <a:rPr lang="zh-CN" altLang="en-US">
                    <a:solidFill>
                      <a:schemeClr val="bg1"/>
                    </a:solidFill>
                    <a:latin typeface="微软雅黑" panose="020B0503020204020204" pitchFamily="34" charset="-122"/>
                    <a:ea typeface="微软雅黑" panose="020B0503020204020204" pitchFamily="34" charset="-122"/>
                  </a:rPr>
                  <a:t>按照现行政策规定，制造业企业是指以制造业业务为主营业务，享受优惠当年的主营业务收入占收入总额的比例达到</a:t>
                </a:r>
                <a:r>
                  <a:rPr lang="en-US" altLang="zh-CN">
                    <a:solidFill>
                      <a:schemeClr val="bg1"/>
                    </a:solidFill>
                    <a:latin typeface="微软雅黑" panose="020B0503020204020204" pitchFamily="34" charset="-122"/>
                    <a:ea typeface="微软雅黑" panose="020B0503020204020204" pitchFamily="34" charset="-122"/>
                  </a:rPr>
                  <a:t>50%</a:t>
                </a:r>
                <a:r>
                  <a:rPr lang="zh-CN" altLang="en-US">
                    <a:solidFill>
                      <a:schemeClr val="bg1"/>
                    </a:solidFill>
                    <a:latin typeface="微软雅黑" panose="020B0503020204020204" pitchFamily="34" charset="-122"/>
                    <a:ea typeface="微软雅黑" panose="020B0503020204020204" pitchFamily="34" charset="-122"/>
                  </a:rPr>
                  <a:t>以上的企业。</a:t>
                </a:r>
                <a:endParaRPr lang="zh-CN" altLang="en-US">
                  <a:solidFill>
                    <a:schemeClr val="bg1"/>
                  </a:solidFill>
                  <a:latin typeface="微软雅黑" panose="020B0503020204020204" pitchFamily="34" charset="-122"/>
                  <a:ea typeface="微软雅黑" panose="020B0503020204020204" pitchFamily="34" charset="-122"/>
                </a:endParaRPr>
              </a:p>
              <a:p>
                <a:pPr>
                  <a:lnSpc>
                    <a:spcPct val="150000"/>
                  </a:lnSpc>
                </a:pPr>
                <a:r>
                  <a:rPr lang="zh-CN" altLang="en-US">
                    <a:solidFill>
                      <a:schemeClr val="bg1"/>
                    </a:solidFill>
                    <a:latin typeface="微软雅黑" panose="020B0503020204020204" pitchFamily="34" charset="-122"/>
                    <a:ea typeface="微软雅黑" panose="020B0503020204020204" pitchFamily="34" charset="-122"/>
                  </a:rPr>
                  <a:t>　　不论无形资产的形成年度企业是否属于制造业企业，只要企业</a:t>
                </a:r>
                <a:r>
                  <a:rPr lang="zh-CN" altLang="en-US">
                    <a:solidFill>
                      <a:srgbClr val="FFFF00"/>
                    </a:solidFill>
                    <a:latin typeface="微软雅黑" panose="020B0503020204020204" pitchFamily="34" charset="-122"/>
                    <a:ea typeface="微软雅黑" panose="020B0503020204020204" pitchFamily="34" charset="-122"/>
                  </a:rPr>
                  <a:t>享受优惠当年</a:t>
                </a:r>
                <a:r>
                  <a:rPr lang="zh-CN" altLang="en-US">
                    <a:solidFill>
                      <a:schemeClr val="bg1"/>
                    </a:solidFill>
                    <a:latin typeface="微软雅黑" panose="020B0503020204020204" pitchFamily="34" charset="-122"/>
                    <a:ea typeface="微软雅黑" panose="020B0503020204020204" pitchFamily="34" charset="-122"/>
                  </a:rPr>
                  <a:t>制造业收入占比超过</a:t>
                </a:r>
                <a:r>
                  <a:rPr lang="en-US" altLang="zh-CN">
                    <a:solidFill>
                      <a:schemeClr val="bg1"/>
                    </a:solidFill>
                    <a:latin typeface="微软雅黑" panose="020B0503020204020204" pitchFamily="34" charset="-122"/>
                    <a:ea typeface="微软雅黑" panose="020B0503020204020204" pitchFamily="34" charset="-122"/>
                  </a:rPr>
                  <a:t>50%</a:t>
                </a:r>
                <a:r>
                  <a:rPr lang="zh-CN" altLang="en-US">
                    <a:solidFill>
                      <a:schemeClr val="bg1"/>
                    </a:solidFill>
                    <a:latin typeface="微软雅黑" panose="020B0503020204020204" pitchFamily="34" charset="-122"/>
                    <a:ea typeface="微软雅黑" panose="020B0503020204020204" pitchFamily="34" charset="-122"/>
                  </a:rPr>
                  <a:t>，即可对无形资产按照</a:t>
                </a:r>
                <a:r>
                  <a:rPr lang="en-US" altLang="zh-CN">
                    <a:solidFill>
                      <a:schemeClr val="bg1"/>
                    </a:solidFill>
                    <a:latin typeface="微软雅黑" panose="020B0503020204020204" pitchFamily="34" charset="-122"/>
                    <a:ea typeface="微软雅黑" panose="020B0503020204020204" pitchFamily="34" charset="-122"/>
                  </a:rPr>
                  <a:t>200%</a:t>
                </a:r>
                <a:r>
                  <a:rPr lang="zh-CN" altLang="en-US">
                    <a:solidFill>
                      <a:schemeClr val="bg1"/>
                    </a:solidFill>
                    <a:latin typeface="微软雅黑" panose="020B0503020204020204" pitchFamily="34" charset="-122"/>
                    <a:ea typeface="微软雅黑" panose="020B0503020204020204" pitchFamily="34" charset="-122"/>
                  </a:rPr>
                  <a:t>在税前摊销。就上述情况，你公司</a:t>
                </a:r>
                <a:r>
                  <a:rPr lang="en-US" altLang="zh-CN">
                    <a:solidFill>
                      <a:schemeClr val="bg1"/>
                    </a:solidFill>
                    <a:latin typeface="微软雅黑" panose="020B0503020204020204" pitchFamily="34" charset="-122"/>
                    <a:ea typeface="微软雅黑" panose="020B0503020204020204" pitchFamily="34" charset="-122"/>
                  </a:rPr>
                  <a:t>2021</a:t>
                </a:r>
                <a:r>
                  <a:rPr lang="zh-CN" altLang="en-US">
                    <a:solidFill>
                      <a:schemeClr val="bg1"/>
                    </a:solidFill>
                    <a:latin typeface="微软雅黑" panose="020B0503020204020204" pitchFamily="34" charset="-122"/>
                    <a:ea typeface="微软雅黑" panose="020B0503020204020204" pitchFamily="34" charset="-122"/>
                  </a:rPr>
                  <a:t>年度主营业务收入占比不到</a:t>
                </a:r>
                <a:r>
                  <a:rPr lang="en-US" altLang="zh-CN">
                    <a:solidFill>
                      <a:schemeClr val="bg1"/>
                    </a:solidFill>
                    <a:latin typeface="微软雅黑" panose="020B0503020204020204" pitchFamily="34" charset="-122"/>
                    <a:ea typeface="微软雅黑" panose="020B0503020204020204" pitchFamily="34" charset="-122"/>
                  </a:rPr>
                  <a:t>50%</a:t>
                </a:r>
                <a:r>
                  <a:rPr lang="zh-CN" altLang="en-US">
                    <a:solidFill>
                      <a:schemeClr val="bg1"/>
                    </a:solidFill>
                    <a:latin typeface="微软雅黑" panose="020B0503020204020204" pitchFamily="34" charset="-122"/>
                    <a:ea typeface="微软雅黑" panose="020B0503020204020204" pitchFamily="34" charset="-122"/>
                  </a:rPr>
                  <a:t>，</a:t>
                </a:r>
                <a:r>
                  <a:rPr lang="en-US" altLang="zh-CN">
                    <a:solidFill>
                      <a:schemeClr val="bg1"/>
                    </a:solidFill>
                    <a:latin typeface="微软雅黑" panose="020B0503020204020204" pitchFamily="34" charset="-122"/>
                    <a:ea typeface="微软雅黑" panose="020B0503020204020204" pitchFamily="34" charset="-122"/>
                  </a:rPr>
                  <a:t>2021</a:t>
                </a:r>
                <a:r>
                  <a:rPr lang="zh-CN" altLang="en-US">
                    <a:solidFill>
                      <a:schemeClr val="bg1"/>
                    </a:solidFill>
                    <a:latin typeface="微软雅黑" panose="020B0503020204020204" pitchFamily="34" charset="-122"/>
                    <a:ea typeface="微软雅黑" panose="020B0503020204020204" pitchFamily="34" charset="-122"/>
                  </a:rPr>
                  <a:t>年对该项无形资产只能按</a:t>
                </a:r>
                <a:r>
                  <a:rPr lang="en-US" altLang="zh-CN">
                    <a:solidFill>
                      <a:schemeClr val="bg1"/>
                    </a:solidFill>
                    <a:latin typeface="微软雅黑" panose="020B0503020204020204" pitchFamily="34" charset="-122"/>
                    <a:ea typeface="微软雅黑" panose="020B0503020204020204" pitchFamily="34" charset="-122"/>
                  </a:rPr>
                  <a:t>175%</a:t>
                </a:r>
                <a:r>
                  <a:rPr lang="zh-CN" altLang="en-US">
                    <a:solidFill>
                      <a:schemeClr val="bg1"/>
                    </a:solidFill>
                    <a:latin typeface="微软雅黑" panose="020B0503020204020204" pitchFamily="34" charset="-122"/>
                    <a:ea typeface="微软雅黑" panose="020B0503020204020204" pitchFamily="34" charset="-122"/>
                  </a:rPr>
                  <a:t>的比例在税前摊销；如果</a:t>
                </a:r>
                <a:r>
                  <a:rPr lang="en-US" altLang="zh-CN">
                    <a:solidFill>
                      <a:schemeClr val="bg1"/>
                    </a:solidFill>
                    <a:latin typeface="微软雅黑" panose="020B0503020204020204" pitchFamily="34" charset="-122"/>
                    <a:ea typeface="微软雅黑" panose="020B0503020204020204" pitchFamily="34" charset="-122"/>
                  </a:rPr>
                  <a:t>2022</a:t>
                </a:r>
                <a:r>
                  <a:rPr lang="zh-CN" altLang="en-US">
                    <a:solidFill>
                      <a:schemeClr val="bg1"/>
                    </a:solidFill>
                    <a:latin typeface="微软雅黑" panose="020B0503020204020204" pitchFamily="34" charset="-122"/>
                    <a:ea typeface="微软雅黑" panose="020B0503020204020204" pitchFamily="34" charset="-122"/>
                  </a:rPr>
                  <a:t>年度主营业务收入占比达到</a:t>
                </a:r>
                <a:r>
                  <a:rPr lang="en-US" altLang="zh-CN">
                    <a:solidFill>
                      <a:schemeClr val="bg1"/>
                    </a:solidFill>
                    <a:latin typeface="微软雅黑" panose="020B0503020204020204" pitchFamily="34" charset="-122"/>
                    <a:ea typeface="微软雅黑" panose="020B0503020204020204" pitchFamily="34" charset="-122"/>
                  </a:rPr>
                  <a:t>50%</a:t>
                </a:r>
                <a:r>
                  <a:rPr lang="zh-CN" altLang="en-US">
                    <a:solidFill>
                      <a:schemeClr val="bg1"/>
                    </a:solidFill>
                    <a:latin typeface="微软雅黑" panose="020B0503020204020204" pitchFamily="34" charset="-122"/>
                    <a:ea typeface="微软雅黑" panose="020B0503020204020204" pitchFamily="34" charset="-122"/>
                  </a:rPr>
                  <a:t>以上，则在</a:t>
                </a:r>
                <a:r>
                  <a:rPr lang="en-US" altLang="zh-CN">
                    <a:solidFill>
                      <a:schemeClr val="bg1"/>
                    </a:solidFill>
                    <a:latin typeface="微软雅黑" panose="020B0503020204020204" pitchFamily="34" charset="-122"/>
                    <a:ea typeface="微软雅黑" panose="020B0503020204020204" pitchFamily="34" charset="-122"/>
                  </a:rPr>
                  <a:t>2022</a:t>
                </a:r>
                <a:r>
                  <a:rPr lang="zh-CN" altLang="en-US">
                    <a:solidFill>
                      <a:schemeClr val="bg1"/>
                    </a:solidFill>
                    <a:latin typeface="微软雅黑" panose="020B0503020204020204" pitchFamily="34" charset="-122"/>
                    <a:ea typeface="微软雅黑" panose="020B0503020204020204" pitchFamily="34" charset="-122"/>
                  </a:rPr>
                  <a:t>年可以按</a:t>
                </a:r>
                <a:r>
                  <a:rPr lang="en-US" altLang="zh-CN">
                    <a:solidFill>
                      <a:schemeClr val="bg1"/>
                    </a:solidFill>
                    <a:latin typeface="微软雅黑" panose="020B0503020204020204" pitchFamily="34" charset="-122"/>
                    <a:ea typeface="微软雅黑" panose="020B0503020204020204" pitchFamily="34" charset="-122"/>
                  </a:rPr>
                  <a:t>200%</a:t>
                </a:r>
                <a:r>
                  <a:rPr lang="zh-CN" altLang="en-US">
                    <a:solidFill>
                      <a:schemeClr val="bg1"/>
                    </a:solidFill>
                    <a:latin typeface="微软雅黑" panose="020B0503020204020204" pitchFamily="34" charset="-122"/>
                    <a:ea typeface="微软雅黑" panose="020B0503020204020204" pitchFamily="34" charset="-122"/>
                  </a:rPr>
                  <a:t>的比例在税前摊销。</a:t>
                </a:r>
                <a:endParaRPr lang="zh-CN" altLang="en-US">
                  <a:solidFill>
                    <a:schemeClr val="bg1"/>
                  </a:solidFill>
                  <a:latin typeface="微软雅黑" panose="020B0503020204020204" pitchFamily="34" charset="-122"/>
                  <a:ea typeface="微软雅黑" panose="020B0503020204020204" pitchFamily="34" charset="-122"/>
                </a:endParaRPr>
              </a:p>
              <a:p>
                <a:pPr>
                  <a:lnSpc>
                    <a:spcPct val="150000"/>
                  </a:lnSpc>
                </a:pPr>
                <a:endParaRPr lang="zh-CN" altLang="en-US">
                  <a:solidFill>
                    <a:schemeClr val="bg1"/>
                  </a:solidFill>
                  <a:latin typeface="微软雅黑" panose="020B0503020204020204" pitchFamily="34" charset="-122"/>
                  <a:ea typeface="微软雅黑" panose="020B0503020204020204" pitchFamily="34" charset="-122"/>
                </a:endParaRPr>
              </a:p>
              <a:p>
                <a:pPr>
                  <a:lnSpc>
                    <a:spcPct val="150000"/>
                  </a:lnSpc>
                </a:pPr>
                <a:endParaRPr lang="zh-CN" altLang="en-US">
                  <a:solidFill>
                    <a:schemeClr val="bg1"/>
                  </a:solidFill>
                  <a:latin typeface="微软雅黑" panose="020B0503020204020204" pitchFamily="34" charset="-122"/>
                  <a:ea typeface="微软雅黑" panose="020B0503020204020204" pitchFamily="34" charset="-122"/>
                </a:endParaRPr>
              </a:p>
            </p:txBody>
          </p:sp>
        </p:grpSp>
        <p:sp>
          <p:nvSpPr>
            <p:cNvPr id="11" name="Rectangle 24"/>
            <p:cNvSpPr/>
            <p:nvPr/>
          </p:nvSpPr>
          <p:spPr>
            <a:xfrm>
              <a:off x="1284237" y="2214554"/>
              <a:ext cx="10093447" cy="3916378"/>
            </a:xfrm>
            <a:prstGeom prst="rect">
              <a:avLst/>
            </a:prstGeom>
            <a:noFill/>
            <a:ln w="9525">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100">
                <a:latin typeface="微软雅黑" panose="020B0503020204020204" pitchFamily="34" charset="-122"/>
                <a:ea typeface="微软雅黑" panose="020B0503020204020204" pitchFamily="34" charset="-122"/>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05"/>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 calcmode="lin" valueType="num">
                                      <p:cBhvr>
                                        <p:cTn id="9" dur="500" fill="hold"/>
                                        <p:tgtEl>
                                          <p:spTgt spid="2"/>
                                        </p:tgtEl>
                                        <p:attrNameLst>
                                          <p:attrName>ppt_x</p:attrName>
                                        </p:attrNameLst>
                                      </p:cBhvr>
                                      <p:tavLst>
                                        <p:tav tm="0">
                                          <p:val>
                                            <p:strVal val="#ppt_x-.2"/>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7"/>
          <p:cNvGrpSpPr/>
          <p:nvPr/>
        </p:nvGrpSpPr>
        <p:grpSpPr bwMode="auto">
          <a:xfrm>
            <a:off x="1055688" y="1112838"/>
            <a:ext cx="9648825" cy="595312"/>
            <a:chOff x="3276584" y="3143249"/>
            <a:chExt cx="9649334" cy="594657"/>
          </a:xfrm>
        </p:grpSpPr>
        <p:sp>
          <p:nvSpPr>
            <p:cNvPr id="15369" name="TextBox 14"/>
            <p:cNvSpPr txBox="1">
              <a:spLocks noChangeArrowheads="1"/>
            </p:cNvSpPr>
            <p:nvPr/>
          </p:nvSpPr>
          <p:spPr bwMode="auto">
            <a:xfrm>
              <a:off x="3276584" y="3214686"/>
              <a:ext cx="676275" cy="523220"/>
            </a:xfrm>
            <a:prstGeom prst="rect">
              <a:avLst/>
            </a:prstGeom>
            <a:noFill/>
            <a:ln w="9525">
              <a:noFill/>
              <a:miter lim="800000"/>
            </a:ln>
          </p:spPr>
          <p:txBody>
            <a:bodyPr>
              <a:spAutoFit/>
            </a:bodyPr>
            <a:lstStyle/>
            <a:p>
              <a:pPr eaLnBrk="1" hangingPunct="1"/>
              <a:endParaRPr lang="zh-CN" altLang="en-US" sz="2800" b="1">
                <a:solidFill>
                  <a:schemeClr val="bg1"/>
                </a:solidFill>
                <a:latin typeface="微软雅黑" panose="020B0503020204020204" pitchFamily="34" charset="-122"/>
                <a:ea typeface="微软雅黑" panose="020B0503020204020204" pitchFamily="34" charset="-122"/>
              </a:endParaRPr>
            </a:p>
          </p:txBody>
        </p:sp>
        <p:sp>
          <p:nvSpPr>
            <p:cNvPr id="15370" name="TextBox 16"/>
            <p:cNvSpPr txBox="1">
              <a:spLocks noChangeArrowheads="1"/>
            </p:cNvSpPr>
            <p:nvPr/>
          </p:nvSpPr>
          <p:spPr bwMode="auto">
            <a:xfrm>
              <a:off x="3881163" y="3143249"/>
              <a:ext cx="9044755" cy="523262"/>
            </a:xfrm>
            <a:prstGeom prst="rect">
              <a:avLst/>
            </a:prstGeom>
            <a:noFill/>
            <a:ln w="9525">
              <a:noFill/>
              <a:miter lim="800000"/>
            </a:ln>
          </p:spPr>
          <p:txBody>
            <a:bodyPr>
              <a:spAutoFit/>
            </a:bodyPr>
            <a:lstStyle/>
            <a:p>
              <a:pPr eaLnBrk="1" hangingPunct="1"/>
              <a:r>
                <a:rPr lang="zh-CN" altLang="en-US" sz="2800" b="1">
                  <a:solidFill>
                    <a:schemeClr val="bg1"/>
                  </a:solidFill>
                  <a:latin typeface="黑体" panose="02010600030101010101" pitchFamily="49" charset="-122"/>
                  <a:ea typeface="黑体" panose="02010600030101010101" pitchFamily="49" charset="-122"/>
                </a:rPr>
                <a:t>研发费用税前加计扣除相关优惠政策</a:t>
              </a:r>
              <a:endParaRPr lang="zh-CN" altLang="en-US" sz="2800" b="1">
                <a:solidFill>
                  <a:schemeClr val="bg1"/>
                </a:solidFill>
                <a:latin typeface="黑体" panose="02010600030101010101" pitchFamily="49" charset="-122"/>
                <a:ea typeface="黑体" panose="02010600030101010101" pitchFamily="49" charset="-122"/>
              </a:endParaRPr>
            </a:p>
          </p:txBody>
        </p:sp>
      </p:grpSp>
      <p:grpSp>
        <p:nvGrpSpPr>
          <p:cNvPr id="3" name="组合 49"/>
          <p:cNvGrpSpPr/>
          <p:nvPr/>
        </p:nvGrpSpPr>
        <p:grpSpPr bwMode="auto">
          <a:xfrm>
            <a:off x="839788" y="1857375"/>
            <a:ext cx="10399712" cy="4156075"/>
            <a:chOff x="1284237" y="2214554"/>
            <a:chExt cx="10188316" cy="3916378"/>
          </a:xfrm>
        </p:grpSpPr>
        <p:grpSp>
          <p:nvGrpSpPr>
            <p:cNvPr id="4" name="组合 34"/>
            <p:cNvGrpSpPr/>
            <p:nvPr/>
          </p:nvGrpSpPr>
          <p:grpSpPr bwMode="auto">
            <a:xfrm>
              <a:off x="1506365" y="2474929"/>
              <a:ext cx="9966188" cy="3218711"/>
              <a:chOff x="1506365" y="2117739"/>
              <a:chExt cx="9966188" cy="3218711"/>
            </a:xfrm>
          </p:grpSpPr>
          <p:sp>
            <p:nvSpPr>
              <p:cNvPr id="15367" name="文本框 9"/>
              <p:cNvSpPr txBox="1">
                <a:spLocks noChangeArrowheads="1"/>
              </p:cNvSpPr>
              <p:nvPr/>
            </p:nvSpPr>
            <p:spPr bwMode="auto">
              <a:xfrm>
                <a:off x="2025620" y="2117739"/>
                <a:ext cx="4213256" cy="465643"/>
              </a:xfrm>
              <a:prstGeom prst="rect">
                <a:avLst/>
              </a:prstGeom>
              <a:noFill/>
              <a:ln w="9525">
                <a:noFill/>
                <a:miter lim="800000"/>
              </a:ln>
            </p:spPr>
            <p:txBody>
              <a:bodyPr>
                <a:spAutoFit/>
              </a:bodyPr>
              <a:lstStyle/>
              <a:p>
                <a:pPr eaLnBrk="1" hangingPunct="1">
                  <a:lnSpc>
                    <a:spcPct val="150000"/>
                  </a:lnSpc>
                </a:pPr>
                <a:endParaRPr lang="zh-CN" altLang="en-US" b="1">
                  <a:solidFill>
                    <a:schemeClr val="bg1"/>
                  </a:solidFill>
                  <a:latin typeface="等线 Light" pitchFamily="2" charset="-122"/>
                  <a:ea typeface="等线 Light" pitchFamily="2" charset="-122"/>
                </a:endParaRPr>
              </a:p>
            </p:txBody>
          </p:sp>
          <p:sp>
            <p:nvSpPr>
              <p:cNvPr id="14343" name="文本框 9"/>
              <p:cNvSpPr txBox="1">
                <a:spLocks noChangeArrowheads="1"/>
              </p:cNvSpPr>
              <p:nvPr/>
            </p:nvSpPr>
            <p:spPr bwMode="auto">
              <a:xfrm>
                <a:off x="1506634" y="2117658"/>
                <a:ext cx="9965919" cy="3219269"/>
              </a:xfrm>
              <a:prstGeom prst="rect">
                <a:avLst/>
              </a:prstGeom>
              <a:noFill/>
              <a:ln w="9525">
                <a:noFill/>
                <a:miter lim="800000"/>
              </a:ln>
            </p:spPr>
            <p:txBody>
              <a:bodyPr>
                <a:spAutoFit/>
              </a:bodyPr>
              <a:lstStyle/>
              <a:p>
                <a:pPr>
                  <a:lnSpc>
                    <a:spcPct val="150000"/>
                  </a:lnSpc>
                  <a:defRPr/>
                </a:pPr>
                <a:r>
                  <a:rPr lang="en-US" altLang="zh-CN" b="1" dirty="0">
                    <a:solidFill>
                      <a:srgbClr val="FFFF00"/>
                    </a:solidFill>
                    <a:latin typeface="微软雅黑" panose="020B0503020204020204" pitchFamily="34" charset="-122"/>
                    <a:ea typeface="微软雅黑" panose="020B0503020204020204" pitchFamily="34" charset="-122"/>
                  </a:rPr>
                  <a:t>《</a:t>
                </a:r>
                <a:r>
                  <a:rPr lang="zh-CN" altLang="en-US" b="1" dirty="0">
                    <a:solidFill>
                      <a:srgbClr val="FFFF00"/>
                    </a:solidFill>
                    <a:latin typeface="微软雅黑" panose="020B0503020204020204" pitchFamily="34" charset="-122"/>
                    <a:ea typeface="微软雅黑" panose="020B0503020204020204" pitchFamily="34" charset="-122"/>
                  </a:rPr>
                  <a:t>中华人民共和国企业所得税法</a:t>
                </a:r>
                <a:r>
                  <a:rPr lang="en-US" altLang="zh-CN" b="1" dirty="0">
                    <a:solidFill>
                      <a:srgbClr val="FFFF00"/>
                    </a:solidFill>
                    <a:latin typeface="微软雅黑" panose="020B0503020204020204" pitchFamily="34" charset="-122"/>
                    <a:ea typeface="微软雅黑" panose="020B0503020204020204" pitchFamily="34" charset="-122"/>
                  </a:rPr>
                  <a:t>》</a:t>
                </a:r>
                <a:r>
                  <a:rPr lang="zh-CN" altLang="en-US" b="1" dirty="0">
                    <a:solidFill>
                      <a:srgbClr val="FFFF00"/>
                    </a:solidFill>
                    <a:latin typeface="微软雅黑" panose="020B0503020204020204" pitchFamily="34" charset="-122"/>
                    <a:ea typeface="微软雅黑" panose="020B0503020204020204" pitchFamily="34" charset="-122"/>
                  </a:rPr>
                  <a:t>第三十条</a:t>
                </a:r>
                <a:endParaRPr lang="en-US" altLang="zh-CN" b="1" dirty="0">
                  <a:solidFill>
                    <a:srgbClr val="FFFF00"/>
                  </a:solidFill>
                  <a:latin typeface="微软雅黑" panose="020B0503020204020204" pitchFamily="34" charset="-122"/>
                  <a:ea typeface="微软雅黑" panose="020B0503020204020204" pitchFamily="34" charset="-122"/>
                </a:endParaRPr>
              </a:p>
              <a:p>
                <a:pPr marL="342900" indent="-342900">
                  <a:lnSpc>
                    <a:spcPct val="150000"/>
                  </a:lnSpc>
                  <a:defRPr/>
                </a:pPr>
                <a:r>
                  <a:rPr lang="en-US" altLang="zh-CN" dirty="0">
                    <a:solidFill>
                      <a:schemeClr val="bg1"/>
                    </a:solidFill>
                    <a:latin typeface="微软雅黑" panose="020B0503020204020204" pitchFamily="34" charset="-122"/>
                    <a:ea typeface="微软雅黑" panose="020B0503020204020204" pitchFamily="34" charset="-122"/>
                  </a:rPr>
                  <a:t>        </a:t>
                </a:r>
                <a:r>
                  <a:rPr lang="zh-CN" altLang="en-US" dirty="0">
                    <a:solidFill>
                      <a:schemeClr val="bg1"/>
                    </a:solidFill>
                    <a:latin typeface="微软雅黑" panose="020B0503020204020204" pitchFamily="34" charset="-122"/>
                    <a:ea typeface="微软雅黑" panose="020B0503020204020204" pitchFamily="34" charset="-122"/>
                  </a:rPr>
                  <a:t>企业的下列支出，可以在计算应纳税所得额时加计扣除： </a:t>
                </a:r>
                <a:endParaRPr lang="zh-CN" altLang="en-US" dirty="0">
                  <a:solidFill>
                    <a:schemeClr val="bg1"/>
                  </a:solidFill>
                  <a:latin typeface="微软雅黑" panose="020B0503020204020204" pitchFamily="34" charset="-122"/>
                  <a:ea typeface="微软雅黑" panose="020B0503020204020204" pitchFamily="34" charset="-122"/>
                </a:endParaRPr>
              </a:p>
              <a:p>
                <a:pPr lvl="1">
                  <a:lnSpc>
                    <a:spcPct val="150000"/>
                  </a:lnSpc>
                  <a:defRPr/>
                </a:pPr>
                <a:r>
                  <a:rPr lang="zh-CN" altLang="en-US" dirty="0">
                    <a:solidFill>
                      <a:schemeClr val="bg1"/>
                    </a:solidFill>
                    <a:latin typeface="微软雅黑" panose="020B0503020204020204" pitchFamily="34" charset="-122"/>
                    <a:ea typeface="微软雅黑" panose="020B0503020204020204" pitchFamily="34" charset="-122"/>
                  </a:rPr>
                  <a:t>   （一）开发新技术、新产品、新工艺发生的研究开发费用；</a:t>
                </a:r>
                <a:endParaRPr lang="en-US" altLang="zh-CN" dirty="0">
                  <a:solidFill>
                    <a:schemeClr val="bg1"/>
                  </a:solidFill>
                  <a:latin typeface="微软雅黑" panose="020B0503020204020204" pitchFamily="34" charset="-122"/>
                  <a:ea typeface="微软雅黑" panose="020B0503020204020204" pitchFamily="34" charset="-122"/>
                </a:endParaRPr>
              </a:p>
              <a:p>
                <a:pPr lvl="1">
                  <a:lnSpc>
                    <a:spcPct val="150000"/>
                  </a:lnSpc>
                  <a:defRPr/>
                </a:pPr>
                <a:endParaRPr lang="en-US" altLang="zh-CN" dirty="0">
                  <a:solidFill>
                    <a:srgbClr val="FFFF00"/>
                  </a:solidFill>
                  <a:latin typeface="微软雅黑" panose="020B0503020204020204" pitchFamily="34" charset="-122"/>
                  <a:ea typeface="微软雅黑" panose="020B0503020204020204" pitchFamily="34" charset="-122"/>
                </a:endParaRPr>
              </a:p>
              <a:p>
                <a:pPr>
                  <a:lnSpc>
                    <a:spcPct val="150000"/>
                  </a:lnSpc>
                  <a:defRPr/>
                </a:pPr>
                <a:r>
                  <a:rPr lang="en-US" altLang="zh-CN" b="1" dirty="0">
                    <a:solidFill>
                      <a:srgbClr val="FFFF00"/>
                    </a:solidFill>
                    <a:latin typeface="微软雅黑" panose="020B0503020204020204" pitchFamily="34" charset="-122"/>
                    <a:ea typeface="微软雅黑" panose="020B0503020204020204" pitchFamily="34" charset="-122"/>
                  </a:rPr>
                  <a:t>《</a:t>
                </a:r>
                <a:r>
                  <a:rPr lang="zh-CN" altLang="en-US" b="1" dirty="0">
                    <a:solidFill>
                      <a:srgbClr val="FFFF00"/>
                    </a:solidFill>
                    <a:latin typeface="微软雅黑" panose="020B0503020204020204" pitchFamily="34" charset="-122"/>
                    <a:ea typeface="微软雅黑" panose="020B0503020204020204" pitchFamily="34" charset="-122"/>
                  </a:rPr>
                  <a:t>中华人民共和国企业所得税法实施条例</a:t>
                </a:r>
                <a:r>
                  <a:rPr lang="en-US" altLang="zh-CN" b="1" dirty="0">
                    <a:solidFill>
                      <a:srgbClr val="FFFF00"/>
                    </a:solidFill>
                    <a:latin typeface="微软雅黑" panose="020B0503020204020204" pitchFamily="34" charset="-122"/>
                    <a:ea typeface="微软雅黑" panose="020B0503020204020204" pitchFamily="34" charset="-122"/>
                  </a:rPr>
                  <a:t>》</a:t>
                </a:r>
                <a:r>
                  <a:rPr lang="zh-CN" altLang="en-US" b="1" dirty="0">
                    <a:solidFill>
                      <a:srgbClr val="FFFF00"/>
                    </a:solidFill>
                    <a:latin typeface="微软雅黑" panose="020B0503020204020204" pitchFamily="34" charset="-122"/>
                    <a:ea typeface="微软雅黑" panose="020B0503020204020204" pitchFamily="34" charset="-122"/>
                  </a:rPr>
                  <a:t>第九十五条</a:t>
                </a:r>
                <a:endParaRPr lang="en-US" altLang="zh-CN" b="1" dirty="0">
                  <a:solidFill>
                    <a:srgbClr val="FFFF00"/>
                  </a:solidFill>
                  <a:latin typeface="微软雅黑" panose="020B0503020204020204" pitchFamily="34" charset="-122"/>
                  <a:ea typeface="微软雅黑" panose="020B0503020204020204" pitchFamily="34" charset="-122"/>
                </a:endParaRPr>
              </a:p>
              <a:p>
                <a:pPr>
                  <a:lnSpc>
                    <a:spcPct val="150000"/>
                  </a:lnSpc>
                  <a:defRPr/>
                </a:pPr>
                <a:r>
                  <a:rPr lang="en-US" altLang="zh-CN" dirty="0">
                    <a:solidFill>
                      <a:schemeClr val="bg1"/>
                    </a:solidFill>
                    <a:latin typeface="微软雅黑" panose="020B0503020204020204" pitchFamily="34" charset="-122"/>
                    <a:ea typeface="微软雅黑" panose="020B0503020204020204" pitchFamily="34" charset="-122"/>
                  </a:rPr>
                  <a:t>        </a:t>
                </a:r>
                <a:r>
                  <a:rPr lang="zh-CN" altLang="en-US" dirty="0">
                    <a:solidFill>
                      <a:schemeClr val="bg1"/>
                    </a:solidFill>
                    <a:latin typeface="微软雅黑" panose="020B0503020204020204" pitchFamily="34" charset="-122"/>
                    <a:ea typeface="微软雅黑" panose="020B0503020204020204" pitchFamily="34" charset="-122"/>
                  </a:rPr>
                  <a:t>企业所得税法第三十条第（一）项所称研究开发费用的加计扣除，是指企业为开发新技术、新产品、新工艺发生的研究开发费用，未形成无形资产计入当期损益的，在按照规定据实扣除的基础上，按照研究开发费用的</a:t>
                </a:r>
                <a:r>
                  <a:rPr lang="en-US" altLang="zh-CN" dirty="0">
                    <a:solidFill>
                      <a:schemeClr val="bg1"/>
                    </a:solidFill>
                    <a:latin typeface="微软雅黑" panose="020B0503020204020204" pitchFamily="34" charset="-122"/>
                    <a:ea typeface="微软雅黑" panose="020B0503020204020204" pitchFamily="34" charset="-122"/>
                  </a:rPr>
                  <a:t>50%</a:t>
                </a:r>
                <a:r>
                  <a:rPr lang="zh-CN" altLang="en-US" dirty="0">
                    <a:solidFill>
                      <a:schemeClr val="bg1"/>
                    </a:solidFill>
                    <a:latin typeface="微软雅黑" panose="020B0503020204020204" pitchFamily="34" charset="-122"/>
                    <a:ea typeface="微软雅黑" panose="020B0503020204020204" pitchFamily="34" charset="-122"/>
                  </a:rPr>
                  <a:t>加计扣除；形成无形资产的，按照无形资产成本的</a:t>
                </a:r>
                <a:r>
                  <a:rPr lang="en-US" altLang="zh-CN" dirty="0">
                    <a:solidFill>
                      <a:schemeClr val="bg1"/>
                    </a:solidFill>
                    <a:latin typeface="微软雅黑" panose="020B0503020204020204" pitchFamily="34" charset="-122"/>
                    <a:ea typeface="微软雅黑" panose="020B0503020204020204" pitchFamily="34" charset="-122"/>
                  </a:rPr>
                  <a:t>150%</a:t>
                </a:r>
                <a:r>
                  <a:rPr lang="zh-CN" altLang="en-US" dirty="0">
                    <a:solidFill>
                      <a:schemeClr val="bg1"/>
                    </a:solidFill>
                    <a:latin typeface="微软雅黑" panose="020B0503020204020204" pitchFamily="34" charset="-122"/>
                    <a:ea typeface="微软雅黑" panose="020B0503020204020204" pitchFamily="34" charset="-122"/>
                  </a:rPr>
                  <a:t>摊销。 </a:t>
                </a:r>
                <a:endParaRPr lang="zh-CN" altLang="en-US" dirty="0">
                  <a:solidFill>
                    <a:schemeClr val="bg1"/>
                  </a:solidFill>
                  <a:latin typeface="微软雅黑" panose="020B0503020204020204" pitchFamily="34" charset="-122"/>
                  <a:ea typeface="微软雅黑" panose="020B0503020204020204" pitchFamily="34" charset="-122"/>
                </a:endParaRPr>
              </a:p>
            </p:txBody>
          </p:sp>
        </p:grpSp>
        <p:sp>
          <p:nvSpPr>
            <p:cNvPr id="11" name="Rectangle 24"/>
            <p:cNvSpPr/>
            <p:nvPr/>
          </p:nvSpPr>
          <p:spPr>
            <a:xfrm>
              <a:off x="1284237" y="2214554"/>
              <a:ext cx="10093447" cy="3916378"/>
            </a:xfrm>
            <a:prstGeom prst="rect">
              <a:avLst/>
            </a:prstGeom>
            <a:noFill/>
            <a:ln w="9525">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100">
                <a:latin typeface="微软雅黑" panose="020B0503020204020204" pitchFamily="34" charset="-122"/>
                <a:ea typeface="微软雅黑" panose="020B0503020204020204" pitchFamily="34" charset="-122"/>
              </a:endParaRPr>
            </a:p>
          </p:txBody>
        </p:sp>
      </p:grpSp>
      <p:sp>
        <p:nvSpPr>
          <p:cNvPr id="13" name="笑脸 12"/>
          <p:cNvSpPr/>
          <p:nvPr/>
        </p:nvSpPr>
        <p:spPr>
          <a:xfrm>
            <a:off x="1095375" y="1214438"/>
            <a:ext cx="571500" cy="42862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占位符 24"/>
          <p:cNvSpPr txBox="1"/>
          <p:nvPr/>
        </p:nvSpPr>
        <p:spPr>
          <a:xfrm>
            <a:off x="2606675" y="1125538"/>
            <a:ext cx="6346825" cy="1168400"/>
          </a:xfrm>
          <a:prstGeom prst="rect">
            <a:avLst/>
          </a:prstGeom>
        </p:spPr>
        <p:txBody>
          <a:bodyPr anchor="ctr">
            <a:normAutofit/>
          </a:bodyPr>
          <a:lstStyle/>
          <a:p>
            <a:pPr fontAlgn="auto">
              <a:spcBef>
                <a:spcPts val="0"/>
              </a:spcBef>
              <a:spcAft>
                <a:spcPts val="0"/>
              </a:spcAft>
              <a:defRPr/>
            </a:pPr>
            <a:r>
              <a:rPr lang="zh-CN" altLang="en-US" sz="2400" b="1" dirty="0">
                <a:solidFill>
                  <a:schemeClr val="bg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    更多资讯请关注“黄浦税务”微信公众号</a:t>
            </a:r>
            <a:endParaRPr lang="en-US" altLang="zh-CN" sz="2400" b="1" dirty="0">
              <a:solidFill>
                <a:schemeClr val="bg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pic>
        <p:nvPicPr>
          <p:cNvPr id="43011" name="图片 9" descr="黄浦税务官微LOGO.jpg"/>
          <p:cNvPicPr>
            <a:picLocks noChangeAspect="1" noChangeArrowheads="1"/>
          </p:cNvPicPr>
          <p:nvPr/>
        </p:nvPicPr>
        <p:blipFill>
          <a:blip r:embed="rId1"/>
          <a:srcRect/>
          <a:stretch>
            <a:fillRect/>
          </a:stretch>
        </p:blipFill>
        <p:spPr bwMode="auto">
          <a:xfrm>
            <a:off x="4179888" y="2636838"/>
            <a:ext cx="2987675" cy="29876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024997"/>
        </a:solidFill>
        <a:effectLst/>
      </p:bgPr>
    </p:bg>
    <p:spTree>
      <p:nvGrpSpPr>
        <p:cNvPr id="1" name=""/>
        <p:cNvGrpSpPr/>
        <p:nvPr/>
      </p:nvGrpSpPr>
      <p:grpSpPr>
        <a:xfrm>
          <a:off x="0" y="0"/>
          <a:ext cx="0" cy="0"/>
          <a:chOff x="0" y="0"/>
          <a:chExt cx="0" cy="0"/>
        </a:xfrm>
      </p:grpSpPr>
      <p:sp>
        <p:nvSpPr>
          <p:cNvPr id="5" name="文本框 4"/>
          <p:cNvSpPr txBox="1"/>
          <p:nvPr/>
        </p:nvSpPr>
        <p:spPr>
          <a:xfrm>
            <a:off x="3035300" y="2987675"/>
            <a:ext cx="7513320" cy="645160"/>
          </a:xfrm>
          <a:prstGeom prst="rect">
            <a:avLst/>
          </a:prstGeom>
          <a:noFill/>
        </p:spPr>
        <p:txBody>
          <a:bodyPr>
            <a:spAutoFit/>
            <a:scene3d>
              <a:camera prst="orthographicFront"/>
              <a:lightRig rig="threePt" dir="t"/>
            </a:scene3d>
          </a:bodyPr>
          <a:lstStyle/>
          <a:p>
            <a:pPr marR="0" algn="ctr" defTabSz="914400" eaLnBrk="0" hangingPunct="0">
              <a:buClrTx/>
              <a:buSzTx/>
              <a:buFontTx/>
              <a:defRPr/>
            </a:pPr>
            <a:r>
              <a:rPr kumimoji="0" lang="zh-CN" altLang="en-US" sz="3600" b="1" kern="1200" cap="none" spc="0" normalizeH="0" baseline="0" noProof="1">
                <a:solidFill>
                  <a:srgbClr val="FFFFFF"/>
                </a:solidFill>
                <a:latin typeface="等线" pitchFamily="2" charset="-122"/>
                <a:ea typeface="等线" pitchFamily="2" charset="-122"/>
                <a:cs typeface="+mn-cs"/>
                <a:sym typeface="+mn-ea"/>
              </a:rPr>
              <a:t>国家税务总局上海市黄浦区税务局</a:t>
            </a:r>
            <a:endParaRPr kumimoji="0" lang="zh-CN" altLang="en-US" sz="3600" b="1" kern="1200" cap="none" spc="0" normalizeH="0" baseline="0" noProof="1">
              <a:solidFill>
                <a:srgbClr val="FFFFFF"/>
              </a:solidFill>
              <a:latin typeface="等线" pitchFamily="2" charset="-122"/>
              <a:ea typeface="等线" pitchFamily="2" charset="-122"/>
              <a:cs typeface="+mn-cs"/>
              <a:sym typeface="+mn-ea"/>
            </a:endParaRPr>
          </a:p>
        </p:txBody>
      </p:sp>
      <p:sp>
        <p:nvSpPr>
          <p:cNvPr id="2" name="文本框 1"/>
          <p:cNvSpPr txBox="1"/>
          <p:nvPr/>
        </p:nvSpPr>
        <p:spPr>
          <a:xfrm>
            <a:off x="1016635" y="247015"/>
            <a:ext cx="1910080" cy="368300"/>
          </a:xfrm>
          <a:prstGeom prst="rect">
            <a:avLst/>
          </a:prstGeom>
          <a:noFill/>
        </p:spPr>
        <p:txBody>
          <a:bodyPr wrap="square" rtlCol="0">
            <a:spAutoFit/>
          </a:bodyPr>
          <a:lstStyle/>
          <a:p>
            <a:r>
              <a:rPr lang="zh-CN" altLang="en-US" b="1">
                <a:solidFill>
                  <a:schemeClr val="bg1">
                    <a:lumMod val="95000"/>
                  </a:schemeClr>
                </a:solidFill>
              </a:rPr>
              <a:t>纳税人学堂</a:t>
            </a:r>
            <a:endParaRPr lang="zh-CN" altLang="en-US" b="1">
              <a:solidFill>
                <a:schemeClr val="bg1">
                  <a:lumMod val="95000"/>
                </a:schemeClr>
              </a:solidFill>
            </a:endParaRPr>
          </a:p>
        </p:txBody>
      </p:sp>
      <p:pic>
        <p:nvPicPr>
          <p:cNvPr id="3" name="图片 2" descr="12366纳税缴费服务"/>
          <p:cNvPicPr>
            <a:picLocks noChangeAspect="1"/>
          </p:cNvPicPr>
          <p:nvPr/>
        </p:nvPicPr>
        <p:blipFill>
          <a:blip r:embed="rId1" cstate="print"/>
          <a:stretch>
            <a:fillRect/>
          </a:stretch>
        </p:blipFill>
        <p:spPr>
          <a:xfrm>
            <a:off x="1738630" y="2912745"/>
            <a:ext cx="1296670" cy="795020"/>
          </a:xfrm>
          <a:prstGeom prst="rect">
            <a:avLst/>
          </a:prstGeom>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图示 8"/>
          <p:cNvGraphicFramePr/>
          <p:nvPr/>
        </p:nvGraphicFramePr>
        <p:xfrm>
          <a:off x="1309654" y="1285860"/>
          <a:ext cx="9572692" cy="4275659"/>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25" name="AutoShape 1030"/>
          <p:cNvSpPr>
            <a:spLocks noChangeArrowheads="1"/>
          </p:cNvSpPr>
          <p:nvPr/>
        </p:nvSpPr>
        <p:spPr bwMode="auto">
          <a:xfrm>
            <a:off x="1227138" y="4289425"/>
            <a:ext cx="8353425" cy="914400"/>
          </a:xfrm>
          <a:prstGeom prst="flowChartAlternateProcess">
            <a:avLst/>
          </a:prstGeom>
          <a:noFill/>
          <a:ln w="28575" cap="sq">
            <a:solidFill>
              <a:schemeClr val="bg1"/>
            </a:solidFill>
            <a:miter lim="800000"/>
            <a:headEnd type="none" w="sm" len="sm"/>
            <a:tailEnd type="none" w="sm" len="sm"/>
          </a:ln>
        </p:spPr>
        <p:txBody>
          <a:bodyPr wrap="none" anchor="ctr"/>
          <a:lstStyle/>
          <a:p>
            <a:pPr algn="ctr"/>
            <a:r>
              <a:rPr lang="zh-CN" altLang="zh-CN" sz="2000" b="1">
                <a:solidFill>
                  <a:srgbClr val="FFFF00"/>
                </a:solidFill>
                <a:latin typeface="微软雅黑" panose="020B0503020204020204" pitchFamily="34" charset="-122"/>
                <a:ea typeface="微软雅黑" panose="020B0503020204020204" pitchFamily="34" charset="-122"/>
              </a:rPr>
              <a:t>形成无形资产</a:t>
            </a:r>
            <a:r>
              <a:rPr lang="zh-CN" altLang="zh-CN" sz="2000" b="1">
                <a:solidFill>
                  <a:schemeClr val="bg1"/>
                </a:solidFill>
                <a:latin typeface="微软雅黑" panose="020B0503020204020204" pitchFamily="34" charset="-122"/>
                <a:ea typeface="微软雅黑" panose="020B0503020204020204" pitchFamily="34" charset="-122"/>
              </a:rPr>
              <a:t>的，在上述期间按照无形资产成本的</a:t>
            </a:r>
            <a:r>
              <a:rPr lang="en-US" altLang="zh-CN" sz="2000" b="1">
                <a:solidFill>
                  <a:srgbClr val="FFFF00"/>
                </a:solidFill>
                <a:latin typeface="微软雅黑" panose="020B0503020204020204" pitchFamily="34" charset="-122"/>
                <a:ea typeface="微软雅黑" panose="020B0503020204020204" pitchFamily="34" charset="-122"/>
              </a:rPr>
              <a:t>175%</a:t>
            </a:r>
            <a:r>
              <a:rPr lang="zh-CN" altLang="zh-CN" sz="2000" b="1">
                <a:solidFill>
                  <a:schemeClr val="bg1"/>
                </a:solidFill>
                <a:latin typeface="微软雅黑" panose="020B0503020204020204" pitchFamily="34" charset="-122"/>
                <a:ea typeface="微软雅黑" panose="020B0503020204020204" pitchFamily="34" charset="-122"/>
              </a:rPr>
              <a:t>在税前摊销。</a:t>
            </a:r>
            <a:endParaRPr kumimoji="1" lang="zh-CN" altLang="en-US" sz="2000" b="1">
              <a:solidFill>
                <a:srgbClr val="FFFF00"/>
              </a:solidFill>
              <a:latin typeface="Times New Roman" panose="02020603050405020304" pitchFamily="18" charset="0"/>
              <a:ea typeface="华文行楷" panose="02010800040101010101" pitchFamily="2" charset="-122"/>
            </a:endParaRPr>
          </a:p>
        </p:txBody>
      </p:sp>
      <p:sp>
        <p:nvSpPr>
          <p:cNvPr id="21" name="左大括号 20"/>
          <p:cNvSpPr/>
          <p:nvPr/>
        </p:nvSpPr>
        <p:spPr>
          <a:xfrm>
            <a:off x="738188" y="3043238"/>
            <a:ext cx="417512" cy="1728787"/>
          </a:xfrm>
          <a:prstGeom prst="leftBrace">
            <a:avLst/>
          </a:prstGeom>
          <a:ln w="63500">
            <a:solidFill>
              <a:schemeClr val="bg1"/>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zh-CN" altLang="en-US"/>
          </a:p>
        </p:txBody>
      </p:sp>
      <p:sp>
        <p:nvSpPr>
          <p:cNvPr id="38924" name="AutoShape 1030"/>
          <p:cNvSpPr>
            <a:spLocks noChangeArrowheads="1"/>
          </p:cNvSpPr>
          <p:nvPr/>
        </p:nvSpPr>
        <p:spPr bwMode="auto">
          <a:xfrm>
            <a:off x="1227138" y="2611438"/>
            <a:ext cx="8137525" cy="914400"/>
          </a:xfrm>
          <a:prstGeom prst="flowChartAlternateProcess">
            <a:avLst/>
          </a:prstGeom>
          <a:noFill/>
          <a:ln w="28575" cap="sq">
            <a:solidFill>
              <a:schemeClr val="bg1"/>
            </a:solidFill>
            <a:miter lim="800000"/>
            <a:headEnd type="none" w="sm" len="sm"/>
            <a:tailEnd type="none" w="sm" len="sm"/>
          </a:ln>
        </p:spPr>
        <p:txBody>
          <a:bodyPr wrap="none" anchor="ctr"/>
          <a:lstStyle/>
          <a:p>
            <a:pPr algn="ctr"/>
            <a:r>
              <a:rPr lang="zh-CN" altLang="zh-CN" sz="2000" b="1">
                <a:solidFill>
                  <a:srgbClr val="FFFF00"/>
                </a:solidFill>
                <a:latin typeface="微软雅黑" panose="020B0503020204020204" pitchFamily="34" charset="-122"/>
                <a:ea typeface="微软雅黑" panose="020B0503020204020204" pitchFamily="34" charset="-122"/>
              </a:rPr>
              <a:t>未形成无形资产</a:t>
            </a:r>
            <a:r>
              <a:rPr lang="zh-CN" altLang="zh-CN" sz="2000" b="1">
                <a:solidFill>
                  <a:schemeClr val="bg1"/>
                </a:solidFill>
                <a:latin typeface="微软雅黑" panose="020B0503020204020204" pitchFamily="34" charset="-122"/>
                <a:ea typeface="微软雅黑" panose="020B0503020204020204" pitchFamily="34" charset="-122"/>
              </a:rPr>
              <a:t>计入当期损益的，在按规定据实扣除的基础上，</a:t>
            </a:r>
            <a:endParaRPr lang="en-US" altLang="zh-CN" sz="2000" b="1">
              <a:solidFill>
                <a:schemeClr val="bg1"/>
              </a:solidFill>
              <a:latin typeface="微软雅黑" panose="020B0503020204020204" pitchFamily="34" charset="-122"/>
              <a:ea typeface="微软雅黑" panose="020B0503020204020204" pitchFamily="34" charset="-122"/>
            </a:endParaRPr>
          </a:p>
          <a:p>
            <a:pPr algn="ctr"/>
            <a:r>
              <a:rPr lang="zh-CN" altLang="zh-CN" sz="2000" b="1">
                <a:solidFill>
                  <a:schemeClr val="bg1"/>
                </a:solidFill>
                <a:latin typeface="微软雅黑" panose="020B0503020204020204" pitchFamily="34" charset="-122"/>
                <a:ea typeface="微软雅黑" panose="020B0503020204020204" pitchFamily="34" charset="-122"/>
              </a:rPr>
              <a:t>再按照实际发生额的</a:t>
            </a:r>
            <a:r>
              <a:rPr lang="en-US" altLang="zh-CN" sz="2000" b="1">
                <a:solidFill>
                  <a:srgbClr val="FFFF00"/>
                </a:solidFill>
                <a:latin typeface="微软雅黑" panose="020B0503020204020204" pitchFamily="34" charset="-122"/>
                <a:ea typeface="微软雅黑" panose="020B0503020204020204" pitchFamily="34" charset="-122"/>
              </a:rPr>
              <a:t>75%</a:t>
            </a:r>
            <a:r>
              <a:rPr lang="zh-CN" altLang="zh-CN" sz="2000" b="1">
                <a:solidFill>
                  <a:schemeClr val="bg1"/>
                </a:solidFill>
                <a:latin typeface="微软雅黑" panose="020B0503020204020204" pitchFamily="34" charset="-122"/>
                <a:ea typeface="微软雅黑" panose="020B0503020204020204" pitchFamily="34" charset="-122"/>
              </a:rPr>
              <a:t>在税前加计扣除</a:t>
            </a:r>
            <a:endParaRPr kumimoji="1" lang="zh-CN" altLang="en-US" sz="2000" b="1">
              <a:solidFill>
                <a:schemeClr val="bg1"/>
              </a:solidFill>
              <a:latin typeface="Times New Roman" panose="02020603050405020304" pitchFamily="18" charset="0"/>
              <a:ea typeface="华文行楷" panose="02010800040101010101" pitchFamily="2" charset="-122"/>
            </a:endParaRPr>
          </a:p>
        </p:txBody>
      </p:sp>
      <p:grpSp>
        <p:nvGrpSpPr>
          <p:cNvPr id="2" name="组合 11"/>
          <p:cNvGrpSpPr/>
          <p:nvPr/>
        </p:nvGrpSpPr>
        <p:grpSpPr bwMode="auto">
          <a:xfrm>
            <a:off x="523875" y="1214438"/>
            <a:ext cx="9450388" cy="1084262"/>
            <a:chOff x="1360488" y="2089151"/>
            <a:chExt cx="9450420" cy="1084382"/>
          </a:xfrm>
        </p:grpSpPr>
        <p:sp>
          <p:nvSpPr>
            <p:cNvPr id="27" name="椭圆 26"/>
            <p:cNvSpPr/>
            <p:nvPr/>
          </p:nvSpPr>
          <p:spPr>
            <a:xfrm>
              <a:off x="1360488" y="2141544"/>
              <a:ext cx="306389" cy="30483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zh-CN" altLang="en-US">
                <a:latin typeface="微软雅黑" panose="020B0503020204020204" pitchFamily="34" charset="-122"/>
                <a:ea typeface="微软雅黑" panose="020B0503020204020204" pitchFamily="34" charset="-122"/>
              </a:endParaRPr>
            </a:p>
          </p:txBody>
        </p:sp>
        <p:sp>
          <p:nvSpPr>
            <p:cNvPr id="17415" name="文本框 18"/>
            <p:cNvSpPr txBox="1">
              <a:spLocks noChangeArrowheads="1"/>
            </p:cNvSpPr>
            <p:nvPr/>
          </p:nvSpPr>
          <p:spPr bwMode="auto">
            <a:xfrm>
              <a:off x="1711325" y="2089151"/>
              <a:ext cx="9099583" cy="923432"/>
            </a:xfrm>
            <a:prstGeom prst="rect">
              <a:avLst/>
            </a:prstGeom>
            <a:noFill/>
            <a:ln w="9525">
              <a:noFill/>
              <a:miter lim="800000"/>
            </a:ln>
          </p:spPr>
          <p:txBody>
            <a:bodyPr>
              <a:spAutoFit/>
            </a:bodyPr>
            <a:lstStyle/>
            <a:p>
              <a:r>
                <a:rPr lang="zh-CN" altLang="en-US" b="1">
                  <a:solidFill>
                    <a:srgbClr val="FFFF00"/>
                  </a:solidFill>
                  <a:latin typeface="微软雅黑" panose="020B0503020204020204" pitchFamily="34" charset="-122"/>
                  <a:ea typeface="微软雅黑" panose="020B0503020204020204" pitchFamily="34" charset="-122"/>
                  <a:cs typeface="黑体" panose="02010600030101010101" pitchFamily="49" charset="-122"/>
                </a:rPr>
                <a:t>财税</a:t>
              </a:r>
              <a:r>
                <a:rPr lang="en-US" altLang="zh-CN" b="1">
                  <a:solidFill>
                    <a:srgbClr val="FFFF00"/>
                  </a:solidFill>
                  <a:latin typeface="微软雅黑" panose="020B0503020204020204" pitchFamily="34" charset="-122"/>
                  <a:ea typeface="微软雅黑" panose="020B0503020204020204" pitchFamily="34" charset="-122"/>
                  <a:cs typeface="黑体" panose="02010600030101010101" pitchFamily="49" charset="-122"/>
                </a:rPr>
                <a:t>〔2018〕99</a:t>
              </a:r>
              <a:r>
                <a:rPr lang="zh-CN" altLang="en-US" b="1">
                  <a:solidFill>
                    <a:srgbClr val="FFFF00"/>
                  </a:solidFill>
                  <a:latin typeface="微软雅黑" panose="020B0503020204020204" pitchFamily="34" charset="-122"/>
                  <a:ea typeface="微软雅黑" panose="020B0503020204020204" pitchFamily="34" charset="-122"/>
                  <a:cs typeface="黑体" panose="02010600030101010101" pitchFamily="49" charset="-122"/>
                </a:rPr>
                <a:t>号</a:t>
              </a:r>
              <a:r>
                <a:rPr lang="en-US" altLang="zh-CN" b="1">
                  <a:solidFill>
                    <a:srgbClr val="FFFF00"/>
                  </a:solidFill>
                  <a:latin typeface="微软雅黑" panose="020B0503020204020204" pitchFamily="34" charset="-122"/>
                  <a:ea typeface="微软雅黑" panose="020B0503020204020204" pitchFamily="34" charset="-122"/>
                  <a:cs typeface="黑体" panose="02010600030101010101" pitchFamily="49" charset="-122"/>
                </a:rPr>
                <a:t>&amp;</a:t>
              </a:r>
              <a:r>
                <a:rPr lang="zh-CN" altLang="en-US" b="1">
                  <a:solidFill>
                    <a:srgbClr val="FFFF00"/>
                  </a:solidFill>
                  <a:latin typeface="微软雅黑" panose="020B0503020204020204" pitchFamily="34" charset="-122"/>
                  <a:ea typeface="微软雅黑" panose="020B0503020204020204" pitchFamily="34" charset="-122"/>
                  <a:cs typeface="黑体" panose="02010600030101010101" pitchFamily="49" charset="-122"/>
                </a:rPr>
                <a:t>财政部 税务总局公告</a:t>
              </a:r>
              <a:r>
                <a:rPr lang="en-US" altLang="zh-CN" b="1">
                  <a:solidFill>
                    <a:srgbClr val="FFFF00"/>
                  </a:solidFill>
                  <a:latin typeface="微软雅黑" panose="020B0503020204020204" pitchFamily="34" charset="-122"/>
                  <a:ea typeface="微软雅黑" panose="020B0503020204020204" pitchFamily="34" charset="-122"/>
                  <a:cs typeface="黑体" panose="02010600030101010101" pitchFamily="49" charset="-122"/>
                </a:rPr>
                <a:t>2021</a:t>
              </a:r>
              <a:r>
                <a:rPr lang="zh-CN" altLang="en-US" b="1">
                  <a:solidFill>
                    <a:srgbClr val="FFFF00"/>
                  </a:solidFill>
                  <a:latin typeface="微软雅黑" panose="020B0503020204020204" pitchFamily="34" charset="-122"/>
                  <a:ea typeface="微软雅黑" panose="020B0503020204020204" pitchFamily="34" charset="-122"/>
                  <a:cs typeface="黑体" panose="02010600030101010101" pitchFamily="49" charset="-122"/>
                </a:rPr>
                <a:t>年第</a:t>
              </a:r>
              <a:r>
                <a:rPr lang="en-US" altLang="zh-CN" b="1">
                  <a:solidFill>
                    <a:srgbClr val="FFFF00"/>
                  </a:solidFill>
                  <a:latin typeface="微软雅黑" panose="020B0503020204020204" pitchFamily="34" charset="-122"/>
                  <a:ea typeface="微软雅黑" panose="020B0503020204020204" pitchFamily="34" charset="-122"/>
                  <a:cs typeface="黑体" panose="02010600030101010101" pitchFamily="49" charset="-122"/>
                </a:rPr>
                <a:t>6</a:t>
              </a:r>
              <a:r>
                <a:rPr lang="zh-CN" altLang="en-US" b="1">
                  <a:solidFill>
                    <a:srgbClr val="FFFF00"/>
                  </a:solidFill>
                  <a:latin typeface="微软雅黑" panose="020B0503020204020204" pitchFamily="34" charset="-122"/>
                  <a:ea typeface="微软雅黑" panose="020B0503020204020204" pitchFamily="34" charset="-122"/>
                  <a:cs typeface="黑体" panose="02010600030101010101" pitchFamily="49" charset="-122"/>
                </a:rPr>
                <a:t>号</a:t>
              </a:r>
              <a:endParaRPr lang="en-US" altLang="zh-CN" b="1">
                <a:solidFill>
                  <a:srgbClr val="FFFF00"/>
                </a:solidFill>
                <a:latin typeface="微软雅黑" panose="020B0503020204020204" pitchFamily="34" charset="-122"/>
                <a:ea typeface="微软雅黑" panose="020B0503020204020204" pitchFamily="34" charset="-122"/>
                <a:cs typeface="黑体" panose="02010600030101010101" pitchFamily="49" charset="-122"/>
              </a:endParaRPr>
            </a:p>
            <a:p>
              <a:endParaRPr lang="en-US" altLang="zh-CN" b="1">
                <a:solidFill>
                  <a:schemeClr val="bg1"/>
                </a:solidFill>
                <a:latin typeface="微软雅黑" panose="020B0503020204020204" pitchFamily="34" charset="-122"/>
                <a:ea typeface="微软雅黑" panose="020B0503020204020204" pitchFamily="34" charset="-122"/>
                <a:cs typeface="黑体" panose="02010600030101010101" pitchFamily="49" charset="-122"/>
              </a:endParaRPr>
            </a:p>
            <a:p>
              <a:r>
                <a:rPr lang="en-US" altLang="zh-CN" b="1">
                  <a:solidFill>
                    <a:schemeClr val="bg1"/>
                  </a:solidFill>
                  <a:latin typeface="微软雅黑" panose="020B0503020204020204" pitchFamily="34" charset="-122"/>
                  <a:ea typeface="微软雅黑" panose="020B0503020204020204" pitchFamily="34" charset="-122"/>
                  <a:cs typeface="黑体" panose="02010600030101010101" pitchFamily="49" charset="-122"/>
                </a:rPr>
                <a:t> </a:t>
              </a:r>
              <a:r>
                <a:rPr lang="zh-CN" altLang="zh-CN" b="1">
                  <a:solidFill>
                    <a:schemeClr val="bg1"/>
                  </a:solidFill>
                  <a:latin typeface="微软雅黑" panose="020B0503020204020204" pitchFamily="34" charset="-122"/>
                  <a:ea typeface="微软雅黑" panose="020B0503020204020204" pitchFamily="34" charset="-122"/>
                  <a:cs typeface="黑体" panose="02010600030101010101" pitchFamily="49" charset="-122"/>
                </a:rPr>
                <a:t>企业开展研发活动中实际发生的研发费用</a:t>
              </a:r>
              <a:r>
                <a:rPr lang="zh-CN" altLang="zh-CN">
                  <a:solidFill>
                    <a:schemeClr val="bg1"/>
                  </a:solidFill>
                  <a:latin typeface="微软雅黑" panose="020B0503020204020204" pitchFamily="34" charset="-122"/>
                  <a:ea typeface="微软雅黑" panose="020B0503020204020204" pitchFamily="34" charset="-122"/>
                  <a:cs typeface="黑体" panose="02010600030101010101" pitchFamily="49" charset="-122"/>
                </a:rPr>
                <a:t>，在</a:t>
              </a:r>
              <a:r>
                <a:rPr lang="en-US" altLang="zh-CN">
                  <a:solidFill>
                    <a:schemeClr val="bg1"/>
                  </a:solidFill>
                  <a:latin typeface="微软雅黑" panose="020B0503020204020204" pitchFamily="34" charset="-122"/>
                  <a:ea typeface="微软雅黑" panose="020B0503020204020204" pitchFamily="34" charset="-122"/>
                  <a:cs typeface="黑体" panose="02010600030101010101" pitchFamily="49" charset="-122"/>
                </a:rPr>
                <a:t>2018</a:t>
              </a:r>
              <a:r>
                <a:rPr lang="zh-CN" altLang="zh-CN">
                  <a:solidFill>
                    <a:schemeClr val="bg1"/>
                  </a:solidFill>
                  <a:latin typeface="微软雅黑" panose="020B0503020204020204" pitchFamily="34" charset="-122"/>
                  <a:ea typeface="微软雅黑" panose="020B0503020204020204" pitchFamily="34" charset="-122"/>
                  <a:cs typeface="黑体" panose="02010600030101010101" pitchFamily="49" charset="-122"/>
                </a:rPr>
                <a:t>年</a:t>
              </a:r>
              <a:r>
                <a:rPr lang="en-US" altLang="zh-CN">
                  <a:solidFill>
                    <a:schemeClr val="bg1"/>
                  </a:solidFill>
                  <a:latin typeface="微软雅黑" panose="020B0503020204020204" pitchFamily="34" charset="-122"/>
                  <a:ea typeface="微软雅黑" panose="020B0503020204020204" pitchFamily="34" charset="-122"/>
                  <a:cs typeface="黑体" panose="02010600030101010101" pitchFamily="49" charset="-122"/>
                </a:rPr>
                <a:t>1</a:t>
              </a:r>
              <a:r>
                <a:rPr lang="zh-CN" altLang="zh-CN">
                  <a:solidFill>
                    <a:schemeClr val="bg1"/>
                  </a:solidFill>
                  <a:latin typeface="微软雅黑" panose="020B0503020204020204" pitchFamily="34" charset="-122"/>
                  <a:ea typeface="微软雅黑" panose="020B0503020204020204" pitchFamily="34" charset="-122"/>
                  <a:cs typeface="黑体" panose="02010600030101010101" pitchFamily="49" charset="-122"/>
                </a:rPr>
                <a:t>月</a:t>
              </a:r>
              <a:r>
                <a:rPr lang="en-US" altLang="zh-CN">
                  <a:solidFill>
                    <a:schemeClr val="bg1"/>
                  </a:solidFill>
                  <a:latin typeface="微软雅黑" panose="020B0503020204020204" pitchFamily="34" charset="-122"/>
                  <a:ea typeface="微软雅黑" panose="020B0503020204020204" pitchFamily="34" charset="-122"/>
                  <a:cs typeface="黑体" panose="02010600030101010101" pitchFamily="49" charset="-122"/>
                </a:rPr>
                <a:t>1</a:t>
              </a:r>
              <a:r>
                <a:rPr lang="zh-CN" altLang="zh-CN">
                  <a:solidFill>
                    <a:schemeClr val="bg1"/>
                  </a:solidFill>
                  <a:latin typeface="微软雅黑" panose="020B0503020204020204" pitchFamily="34" charset="-122"/>
                  <a:ea typeface="微软雅黑" panose="020B0503020204020204" pitchFamily="34" charset="-122"/>
                  <a:cs typeface="黑体" panose="02010600030101010101" pitchFamily="49" charset="-122"/>
                </a:rPr>
                <a:t>日至</a:t>
              </a:r>
              <a:r>
                <a:rPr lang="en-US" altLang="zh-CN" b="1">
                  <a:solidFill>
                    <a:schemeClr val="bg1"/>
                  </a:solidFill>
                  <a:latin typeface="微软雅黑" panose="020B0503020204020204" pitchFamily="34" charset="-122"/>
                  <a:ea typeface="微软雅黑" panose="020B0503020204020204" pitchFamily="34" charset="-122"/>
                  <a:cs typeface="黑体" panose="02010600030101010101" pitchFamily="49" charset="-122"/>
                </a:rPr>
                <a:t>2023</a:t>
              </a:r>
              <a:r>
                <a:rPr lang="zh-CN" altLang="zh-CN" b="1">
                  <a:solidFill>
                    <a:schemeClr val="bg1"/>
                  </a:solidFill>
                  <a:latin typeface="微软雅黑" panose="020B0503020204020204" pitchFamily="34" charset="-122"/>
                  <a:ea typeface="微软雅黑" panose="020B0503020204020204" pitchFamily="34" charset="-122"/>
                  <a:cs typeface="黑体" panose="02010600030101010101" pitchFamily="49" charset="-122"/>
                </a:rPr>
                <a:t>年</a:t>
              </a:r>
              <a:r>
                <a:rPr lang="en-US" altLang="zh-CN" b="1">
                  <a:solidFill>
                    <a:schemeClr val="bg1"/>
                  </a:solidFill>
                  <a:latin typeface="微软雅黑" panose="020B0503020204020204" pitchFamily="34" charset="-122"/>
                  <a:ea typeface="微软雅黑" panose="020B0503020204020204" pitchFamily="34" charset="-122"/>
                  <a:cs typeface="黑体" panose="02010600030101010101" pitchFamily="49" charset="-122"/>
                </a:rPr>
                <a:t>12</a:t>
              </a:r>
              <a:r>
                <a:rPr lang="zh-CN" altLang="zh-CN" b="1">
                  <a:solidFill>
                    <a:schemeClr val="bg1"/>
                  </a:solidFill>
                  <a:latin typeface="微软雅黑" panose="020B0503020204020204" pitchFamily="34" charset="-122"/>
                  <a:ea typeface="微软雅黑" panose="020B0503020204020204" pitchFamily="34" charset="-122"/>
                  <a:cs typeface="黑体" panose="02010600030101010101" pitchFamily="49" charset="-122"/>
                </a:rPr>
                <a:t>月</a:t>
              </a:r>
              <a:r>
                <a:rPr lang="en-US" altLang="zh-CN" b="1">
                  <a:solidFill>
                    <a:schemeClr val="bg1"/>
                  </a:solidFill>
                  <a:latin typeface="微软雅黑" panose="020B0503020204020204" pitchFamily="34" charset="-122"/>
                  <a:ea typeface="微软雅黑" panose="020B0503020204020204" pitchFamily="34" charset="-122"/>
                  <a:cs typeface="黑体" panose="02010600030101010101" pitchFamily="49" charset="-122"/>
                </a:rPr>
                <a:t>31</a:t>
              </a:r>
              <a:r>
                <a:rPr lang="zh-CN" altLang="zh-CN" b="1">
                  <a:solidFill>
                    <a:schemeClr val="bg1"/>
                  </a:solidFill>
                  <a:latin typeface="微软雅黑" panose="020B0503020204020204" pitchFamily="34" charset="-122"/>
                  <a:ea typeface="微软雅黑" panose="020B0503020204020204" pitchFamily="34" charset="-122"/>
                  <a:cs typeface="黑体" panose="02010600030101010101" pitchFamily="49" charset="-122"/>
                </a:rPr>
                <a:t>日</a:t>
              </a:r>
              <a:r>
                <a:rPr lang="zh-CN" altLang="zh-CN">
                  <a:solidFill>
                    <a:schemeClr val="bg1"/>
                  </a:solidFill>
                  <a:latin typeface="微软雅黑" panose="020B0503020204020204" pitchFamily="34" charset="-122"/>
                  <a:ea typeface="微软雅黑" panose="020B0503020204020204" pitchFamily="34" charset="-122"/>
                  <a:cs typeface="黑体" panose="02010600030101010101" pitchFamily="49" charset="-122"/>
                </a:rPr>
                <a:t>期间</a:t>
              </a:r>
              <a:r>
                <a:rPr lang="zh-CN" altLang="en-US">
                  <a:solidFill>
                    <a:schemeClr val="bg1"/>
                  </a:solidFill>
                  <a:latin typeface="微软雅黑" panose="020B0503020204020204" pitchFamily="34" charset="-122"/>
                  <a:ea typeface="微软雅黑" panose="020B0503020204020204" pitchFamily="34" charset="-122"/>
                  <a:cs typeface="黑体" panose="02010600030101010101" pitchFamily="49" charset="-122"/>
                </a:rPr>
                <a:t>：</a:t>
              </a:r>
              <a:endParaRPr lang="en-US" altLang="zh-CN">
                <a:solidFill>
                  <a:schemeClr val="bg1"/>
                </a:solidFill>
                <a:latin typeface="微软雅黑" panose="020B0503020204020204" pitchFamily="34" charset="-122"/>
                <a:ea typeface="微软雅黑" panose="020B0503020204020204" pitchFamily="34" charset="-122"/>
                <a:cs typeface="黑体" panose="02010600030101010101" pitchFamily="49" charset="-122"/>
              </a:endParaRPr>
            </a:p>
          </p:txBody>
        </p:sp>
        <p:sp>
          <p:nvSpPr>
            <p:cNvPr id="17416" name="文本框 18"/>
            <p:cNvSpPr txBox="1">
              <a:spLocks noChangeArrowheads="1"/>
            </p:cNvSpPr>
            <p:nvPr/>
          </p:nvSpPr>
          <p:spPr bwMode="auto">
            <a:xfrm>
              <a:off x="2679700" y="2714625"/>
              <a:ext cx="5864225" cy="458908"/>
            </a:xfrm>
            <a:prstGeom prst="rect">
              <a:avLst/>
            </a:prstGeom>
            <a:noFill/>
            <a:ln w="9525">
              <a:noFill/>
              <a:miter lim="800000"/>
            </a:ln>
          </p:spPr>
          <p:txBody>
            <a:bodyPr>
              <a:spAutoFit/>
            </a:bodyPr>
            <a:lstStyle/>
            <a:p>
              <a:pPr eaLnBrk="1" hangingPunct="1">
                <a:lnSpc>
                  <a:spcPct val="150000"/>
                </a:lnSpc>
              </a:pPr>
              <a:endParaRPr lang="zh-CN" altLang="en-US" b="1">
                <a:solidFill>
                  <a:schemeClr val="accent2"/>
                </a:solidFill>
                <a:latin typeface="微软雅黑" panose="020B0503020204020204" pitchFamily="34" charset="-122"/>
                <a:ea typeface="微软雅黑" panose="020B0503020204020204" pitchFamily="34" charset="-122"/>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8924"/>
                                        </p:tgtEl>
                                        <p:attrNameLst>
                                          <p:attrName>style.visibility</p:attrName>
                                        </p:attrNameLst>
                                      </p:cBhvr>
                                      <p:to>
                                        <p:strVal val="visible"/>
                                      </p:to>
                                    </p:set>
                                    <p:animEffect transition="in" filter="fade">
                                      <p:cBhvr>
                                        <p:cTn id="7" dur="1000"/>
                                        <p:tgtEl>
                                          <p:spTgt spid="38924"/>
                                        </p:tgtEl>
                                      </p:cBhvr>
                                    </p:animEffect>
                                    <p:anim calcmode="lin" valueType="num">
                                      <p:cBhvr>
                                        <p:cTn id="8" dur="1000" fill="hold"/>
                                        <p:tgtEl>
                                          <p:spTgt spid="38924"/>
                                        </p:tgtEl>
                                        <p:attrNameLst>
                                          <p:attrName>ppt_x</p:attrName>
                                        </p:attrNameLst>
                                      </p:cBhvr>
                                      <p:tavLst>
                                        <p:tav tm="0">
                                          <p:val>
                                            <p:strVal val="#ppt_x"/>
                                          </p:val>
                                        </p:tav>
                                        <p:tav tm="100000">
                                          <p:val>
                                            <p:strVal val="#ppt_x"/>
                                          </p:val>
                                        </p:tav>
                                      </p:tavLst>
                                    </p:anim>
                                    <p:anim calcmode="lin" valueType="num">
                                      <p:cBhvr>
                                        <p:cTn id="9" dur="1000" fill="hold"/>
                                        <p:tgtEl>
                                          <p:spTgt spid="3892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8925"/>
                                        </p:tgtEl>
                                        <p:attrNameLst>
                                          <p:attrName>style.visibility</p:attrName>
                                        </p:attrNameLst>
                                      </p:cBhvr>
                                      <p:to>
                                        <p:strVal val="visible"/>
                                      </p:to>
                                    </p:set>
                                    <p:animEffect transition="in" filter="fade">
                                      <p:cBhvr>
                                        <p:cTn id="14" dur="1000"/>
                                        <p:tgtEl>
                                          <p:spTgt spid="38925"/>
                                        </p:tgtEl>
                                      </p:cBhvr>
                                    </p:animEffect>
                                    <p:anim calcmode="lin" valueType="num">
                                      <p:cBhvr>
                                        <p:cTn id="15" dur="1000" fill="hold"/>
                                        <p:tgtEl>
                                          <p:spTgt spid="38925"/>
                                        </p:tgtEl>
                                        <p:attrNameLst>
                                          <p:attrName>ppt_x</p:attrName>
                                        </p:attrNameLst>
                                      </p:cBhvr>
                                      <p:tavLst>
                                        <p:tav tm="0">
                                          <p:val>
                                            <p:strVal val="#ppt_x"/>
                                          </p:val>
                                        </p:tav>
                                        <p:tav tm="100000">
                                          <p:val>
                                            <p:strVal val="#ppt_x"/>
                                          </p:val>
                                        </p:tav>
                                      </p:tavLst>
                                    </p:anim>
                                    <p:anim calcmode="lin" valueType="num">
                                      <p:cBhvr>
                                        <p:cTn id="16" dur="1000" fill="hold"/>
                                        <p:tgtEl>
                                          <p:spTgt spid="3892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25" grpId="0" animBg="1"/>
      <p:bldP spid="389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7"/>
          <p:cNvGrpSpPr/>
          <p:nvPr/>
        </p:nvGrpSpPr>
        <p:grpSpPr bwMode="auto">
          <a:xfrm>
            <a:off x="1054100" y="1143000"/>
            <a:ext cx="9650413" cy="533400"/>
            <a:chOff x="3274723" y="3214686"/>
            <a:chExt cx="9651195" cy="533147"/>
          </a:xfrm>
        </p:grpSpPr>
        <p:grpSp>
          <p:nvGrpSpPr>
            <p:cNvPr id="3" name="组合 15"/>
            <p:cNvGrpSpPr/>
            <p:nvPr/>
          </p:nvGrpSpPr>
          <p:grpSpPr bwMode="auto">
            <a:xfrm>
              <a:off x="3274723" y="3214686"/>
              <a:ext cx="678137" cy="523220"/>
              <a:chOff x="3274723" y="3214686"/>
              <a:chExt cx="678137" cy="523220"/>
            </a:xfrm>
          </p:grpSpPr>
          <p:sp>
            <p:nvSpPr>
              <p:cNvPr id="9" name="任意多边形 8"/>
              <p:cNvSpPr/>
              <p:nvPr/>
            </p:nvSpPr>
            <p:spPr>
              <a:xfrm>
                <a:off x="3274723" y="3286090"/>
                <a:ext cx="469938" cy="428422"/>
              </a:xfrm>
              <a:custGeom>
                <a:avLst/>
                <a:gdLst>
                  <a:gd name="connsiteX0" fmla="*/ 870381 w 1740762"/>
                  <a:gd name="connsiteY0" fmla="*/ 422211 h 1740760"/>
                  <a:gd name="connsiteX1" fmla="*/ 422212 w 1740762"/>
                  <a:gd name="connsiteY1" fmla="*/ 870380 h 1740760"/>
                  <a:gd name="connsiteX2" fmla="*/ 870381 w 1740762"/>
                  <a:gd name="connsiteY2" fmla="*/ 1318549 h 1740760"/>
                  <a:gd name="connsiteX3" fmla="*/ 1318550 w 1740762"/>
                  <a:gd name="connsiteY3" fmla="*/ 870380 h 1740760"/>
                  <a:gd name="connsiteX4" fmla="*/ 870381 w 1740762"/>
                  <a:gd name="connsiteY4" fmla="*/ 422211 h 1740760"/>
                  <a:gd name="connsiteX5" fmla="*/ 785261 w 1740762"/>
                  <a:gd name="connsiteY5" fmla="*/ 0 h 1740760"/>
                  <a:gd name="connsiteX6" fmla="*/ 955501 w 1740762"/>
                  <a:gd name="connsiteY6" fmla="*/ 0 h 1740760"/>
                  <a:gd name="connsiteX7" fmla="*/ 955501 w 1740762"/>
                  <a:gd name="connsiteY7" fmla="*/ 134329 h 1740760"/>
                  <a:gd name="connsiteX8" fmla="*/ 1014988 w 1740762"/>
                  <a:gd name="connsiteY8" fmla="*/ 143408 h 1740760"/>
                  <a:gd name="connsiteX9" fmla="*/ 1073317 w 1740762"/>
                  <a:gd name="connsiteY9" fmla="*/ 158020 h 1740760"/>
                  <a:gd name="connsiteX10" fmla="*/ 1124821 w 1740762"/>
                  <a:gd name="connsiteY10" fmla="*/ 33680 h 1740760"/>
                  <a:gd name="connsiteX11" fmla="*/ 1282102 w 1740762"/>
                  <a:gd name="connsiteY11" fmla="*/ 98828 h 1740760"/>
                  <a:gd name="connsiteX12" fmla="*/ 1229998 w 1740762"/>
                  <a:gd name="connsiteY12" fmla="*/ 224619 h 1740760"/>
                  <a:gd name="connsiteX13" fmla="*/ 1250218 w 1740762"/>
                  <a:gd name="connsiteY13" fmla="*/ 235760 h 1740760"/>
                  <a:gd name="connsiteX14" fmla="*/ 1327066 w 1740762"/>
                  <a:gd name="connsiteY14" fmla="*/ 289364 h 1740760"/>
                  <a:gd name="connsiteX15" fmla="*/ 1329143 w 1740762"/>
                  <a:gd name="connsiteY15" fmla="*/ 291241 h 1740760"/>
                  <a:gd name="connsiteX16" fmla="*/ 1425645 w 1740762"/>
                  <a:gd name="connsiteY16" fmla="*/ 194739 h 1740760"/>
                  <a:gd name="connsiteX17" fmla="*/ 1546022 w 1740762"/>
                  <a:gd name="connsiteY17" fmla="*/ 315117 h 1740760"/>
                  <a:gd name="connsiteX18" fmla="*/ 1448558 w 1740762"/>
                  <a:gd name="connsiteY18" fmla="*/ 412582 h 1740760"/>
                  <a:gd name="connsiteX19" fmla="*/ 1457388 w 1740762"/>
                  <a:gd name="connsiteY19" fmla="*/ 422838 h 1740760"/>
                  <a:gd name="connsiteX20" fmla="*/ 1514167 w 1740762"/>
                  <a:gd name="connsiteY20" fmla="*/ 511583 h 1740760"/>
                  <a:gd name="connsiteX21" fmla="*/ 1641935 w 1740762"/>
                  <a:gd name="connsiteY21" fmla="*/ 458659 h 1740760"/>
                  <a:gd name="connsiteX22" fmla="*/ 1707082 w 1740762"/>
                  <a:gd name="connsiteY22" fmla="*/ 615941 h 1740760"/>
                  <a:gd name="connsiteX23" fmla="*/ 1579247 w 1740762"/>
                  <a:gd name="connsiteY23" fmla="*/ 668892 h 1740760"/>
                  <a:gd name="connsiteX24" fmla="*/ 1584835 w 1740762"/>
                  <a:gd name="connsiteY24" fmla="*/ 687711 h 1740760"/>
                  <a:gd name="connsiteX25" fmla="*/ 1601709 w 1740762"/>
                  <a:gd name="connsiteY25" fmla="*/ 777321 h 1740760"/>
                  <a:gd name="connsiteX26" fmla="*/ 1602202 w 1740762"/>
                  <a:gd name="connsiteY26" fmla="*/ 785260 h 1740760"/>
                  <a:gd name="connsiteX27" fmla="*/ 1740762 w 1740762"/>
                  <a:gd name="connsiteY27" fmla="*/ 785260 h 1740760"/>
                  <a:gd name="connsiteX28" fmla="*/ 1740762 w 1740762"/>
                  <a:gd name="connsiteY28" fmla="*/ 955500 h 1740760"/>
                  <a:gd name="connsiteX29" fmla="*/ 1602244 w 1740762"/>
                  <a:gd name="connsiteY29" fmla="*/ 955500 h 1740760"/>
                  <a:gd name="connsiteX30" fmla="*/ 1592412 w 1740762"/>
                  <a:gd name="connsiteY30" fmla="*/ 1019928 h 1740760"/>
                  <a:gd name="connsiteX31" fmla="*/ 1579385 w 1740762"/>
                  <a:gd name="connsiteY31" fmla="*/ 1071925 h 1740760"/>
                  <a:gd name="connsiteX32" fmla="*/ 1707082 w 1740762"/>
                  <a:gd name="connsiteY32" fmla="*/ 1124819 h 1740760"/>
                  <a:gd name="connsiteX33" fmla="*/ 1641935 w 1740762"/>
                  <a:gd name="connsiteY33" fmla="*/ 1282101 h 1740760"/>
                  <a:gd name="connsiteX34" fmla="*/ 1514336 w 1740762"/>
                  <a:gd name="connsiteY34" fmla="*/ 1229247 h 1740760"/>
                  <a:gd name="connsiteX35" fmla="*/ 1500059 w 1740762"/>
                  <a:gd name="connsiteY35" fmla="*/ 1255158 h 1740760"/>
                  <a:gd name="connsiteX36" fmla="*/ 1448892 w 1740762"/>
                  <a:gd name="connsiteY36" fmla="*/ 1328512 h 1740760"/>
                  <a:gd name="connsiteX37" fmla="*/ 1546022 w 1740762"/>
                  <a:gd name="connsiteY37" fmla="*/ 1425643 h 1740760"/>
                  <a:gd name="connsiteX38" fmla="*/ 1425645 w 1740762"/>
                  <a:gd name="connsiteY38" fmla="*/ 1546021 h 1740760"/>
                  <a:gd name="connsiteX39" fmla="*/ 1328549 w 1740762"/>
                  <a:gd name="connsiteY39" fmla="*/ 1448925 h 1740760"/>
                  <a:gd name="connsiteX40" fmla="*/ 1312981 w 1740762"/>
                  <a:gd name="connsiteY40" fmla="*/ 1462328 h 1740760"/>
                  <a:gd name="connsiteX41" fmla="*/ 1229762 w 1740762"/>
                  <a:gd name="connsiteY41" fmla="*/ 1515571 h 1740760"/>
                  <a:gd name="connsiteX42" fmla="*/ 1282102 w 1740762"/>
                  <a:gd name="connsiteY42" fmla="*/ 1641932 h 1740760"/>
                  <a:gd name="connsiteX43" fmla="*/ 1124821 w 1740762"/>
                  <a:gd name="connsiteY43" fmla="*/ 1707080 h 1740760"/>
                  <a:gd name="connsiteX44" fmla="*/ 1073151 w 1740762"/>
                  <a:gd name="connsiteY44" fmla="*/ 1582339 h 1740760"/>
                  <a:gd name="connsiteX45" fmla="*/ 1048108 w 1740762"/>
                  <a:gd name="connsiteY45" fmla="*/ 1589775 h 1740760"/>
                  <a:gd name="connsiteX46" fmla="*/ 958498 w 1740762"/>
                  <a:gd name="connsiteY46" fmla="*/ 1606649 h 1740760"/>
                  <a:gd name="connsiteX47" fmla="*/ 955501 w 1740762"/>
                  <a:gd name="connsiteY47" fmla="*/ 1606835 h 1740760"/>
                  <a:gd name="connsiteX48" fmla="*/ 955501 w 1740762"/>
                  <a:gd name="connsiteY48" fmla="*/ 1740760 h 1740760"/>
                  <a:gd name="connsiteX49" fmla="*/ 785261 w 1740762"/>
                  <a:gd name="connsiteY49" fmla="*/ 1740760 h 1740760"/>
                  <a:gd name="connsiteX50" fmla="*/ 785261 w 1740762"/>
                  <a:gd name="connsiteY50" fmla="*/ 1607939 h 1740760"/>
                  <a:gd name="connsiteX51" fmla="*/ 715891 w 1740762"/>
                  <a:gd name="connsiteY51" fmla="*/ 1597352 h 1740760"/>
                  <a:gd name="connsiteX52" fmla="*/ 666516 w 1740762"/>
                  <a:gd name="connsiteY52" fmla="*/ 1584982 h 1740760"/>
                  <a:gd name="connsiteX53" fmla="*/ 615942 w 1740762"/>
                  <a:gd name="connsiteY53" fmla="*/ 1707080 h 1740760"/>
                  <a:gd name="connsiteX54" fmla="*/ 458661 w 1740762"/>
                  <a:gd name="connsiteY54" fmla="*/ 1641932 h 1740760"/>
                  <a:gd name="connsiteX55" fmla="*/ 508928 w 1740762"/>
                  <a:gd name="connsiteY55" fmla="*/ 1520575 h 1740760"/>
                  <a:gd name="connsiteX56" fmla="*/ 480660 w 1740762"/>
                  <a:gd name="connsiteY56" fmla="*/ 1504999 h 1740760"/>
                  <a:gd name="connsiteX57" fmla="*/ 407307 w 1740762"/>
                  <a:gd name="connsiteY57" fmla="*/ 1453832 h 1740760"/>
                  <a:gd name="connsiteX58" fmla="*/ 315118 w 1740762"/>
                  <a:gd name="connsiteY58" fmla="*/ 1546021 h 1740760"/>
                  <a:gd name="connsiteX59" fmla="*/ 194740 w 1740762"/>
                  <a:gd name="connsiteY59" fmla="*/ 1425643 h 1740760"/>
                  <a:gd name="connsiteX60" fmla="*/ 286894 w 1740762"/>
                  <a:gd name="connsiteY60" fmla="*/ 1333489 h 1740760"/>
                  <a:gd name="connsiteX61" fmla="*/ 273491 w 1740762"/>
                  <a:gd name="connsiteY61" fmla="*/ 1317922 h 1740760"/>
                  <a:gd name="connsiteX62" fmla="*/ 218783 w 1740762"/>
                  <a:gd name="connsiteY62" fmla="*/ 1232414 h 1740760"/>
                  <a:gd name="connsiteX63" fmla="*/ 98828 w 1740762"/>
                  <a:gd name="connsiteY63" fmla="*/ 1282101 h 1740760"/>
                  <a:gd name="connsiteX64" fmla="*/ 33680 w 1740762"/>
                  <a:gd name="connsiteY64" fmla="*/ 1124819 h 1740760"/>
                  <a:gd name="connsiteX65" fmla="*/ 152714 w 1740762"/>
                  <a:gd name="connsiteY65" fmla="*/ 1075514 h 1740760"/>
                  <a:gd name="connsiteX66" fmla="*/ 146043 w 1740762"/>
                  <a:gd name="connsiteY66" fmla="*/ 1053048 h 1740760"/>
                  <a:gd name="connsiteX67" fmla="*/ 129170 w 1740762"/>
                  <a:gd name="connsiteY67" fmla="*/ 963438 h 1740760"/>
                  <a:gd name="connsiteX68" fmla="*/ 128677 w 1740762"/>
                  <a:gd name="connsiteY68" fmla="*/ 955500 h 1740760"/>
                  <a:gd name="connsiteX69" fmla="*/ 0 w 1740762"/>
                  <a:gd name="connsiteY69" fmla="*/ 955500 h 1740760"/>
                  <a:gd name="connsiteX70" fmla="*/ 0 w 1740762"/>
                  <a:gd name="connsiteY70" fmla="*/ 785260 h 1740760"/>
                  <a:gd name="connsiteX71" fmla="*/ 128814 w 1740762"/>
                  <a:gd name="connsiteY71" fmla="*/ 785260 h 1740760"/>
                  <a:gd name="connsiteX72" fmla="*/ 134981 w 1740762"/>
                  <a:gd name="connsiteY72" fmla="*/ 739025 h 1740760"/>
                  <a:gd name="connsiteX73" fmla="*/ 147040 w 1740762"/>
                  <a:gd name="connsiteY73" fmla="*/ 683819 h 1740760"/>
                  <a:gd name="connsiteX74" fmla="*/ 152622 w 1740762"/>
                  <a:gd name="connsiteY74" fmla="*/ 665208 h 1740760"/>
                  <a:gd name="connsiteX75" fmla="*/ 33680 w 1740762"/>
                  <a:gd name="connsiteY75" fmla="*/ 615940 h 1740760"/>
                  <a:gd name="connsiteX76" fmla="*/ 98828 w 1740762"/>
                  <a:gd name="connsiteY76" fmla="*/ 458659 h 1740760"/>
                  <a:gd name="connsiteX77" fmla="*/ 219054 w 1740762"/>
                  <a:gd name="connsiteY77" fmla="*/ 508459 h 1740760"/>
                  <a:gd name="connsiteX78" fmla="*/ 264199 w 1740762"/>
                  <a:gd name="connsiteY78" fmla="*/ 435381 h 1740760"/>
                  <a:gd name="connsiteX79" fmla="*/ 286732 w 1740762"/>
                  <a:gd name="connsiteY79" fmla="*/ 407109 h 1740760"/>
                  <a:gd name="connsiteX80" fmla="*/ 194740 w 1740762"/>
                  <a:gd name="connsiteY80" fmla="*/ 315117 h 1740760"/>
                  <a:gd name="connsiteX81" fmla="*/ 315118 w 1740762"/>
                  <a:gd name="connsiteY81" fmla="*/ 194739 h 1740760"/>
                  <a:gd name="connsiteX82" fmla="*/ 407197 w 1740762"/>
                  <a:gd name="connsiteY82" fmla="*/ 286817 h 1740760"/>
                  <a:gd name="connsiteX83" fmla="*/ 460791 w 1740762"/>
                  <a:gd name="connsiteY83" fmla="*/ 248268 h 1740760"/>
                  <a:gd name="connsiteX84" fmla="*/ 508858 w 1740762"/>
                  <a:gd name="connsiteY84" fmla="*/ 220014 h 1740760"/>
                  <a:gd name="connsiteX85" fmla="*/ 458661 w 1740762"/>
                  <a:gd name="connsiteY85" fmla="*/ 98828 h 1740760"/>
                  <a:gd name="connsiteX86" fmla="*/ 615942 w 1740762"/>
                  <a:gd name="connsiteY86" fmla="*/ 33679 h 1740760"/>
                  <a:gd name="connsiteX87" fmla="*/ 666597 w 1740762"/>
                  <a:gd name="connsiteY87" fmla="*/ 155970 h 1740760"/>
                  <a:gd name="connsiteX88" fmla="*/ 715891 w 1740762"/>
                  <a:gd name="connsiteY88" fmla="*/ 143408 h 1740760"/>
                  <a:gd name="connsiteX89" fmla="*/ 785261 w 1740762"/>
                  <a:gd name="connsiteY89" fmla="*/ 132820 h 1740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40762" h="1740760">
                    <a:moveTo>
                      <a:pt x="870381" y="422211"/>
                    </a:moveTo>
                    <a:cubicBezTo>
                      <a:pt x="622864" y="422211"/>
                      <a:pt x="422212" y="622863"/>
                      <a:pt x="422212" y="870380"/>
                    </a:cubicBezTo>
                    <a:cubicBezTo>
                      <a:pt x="422212" y="1117897"/>
                      <a:pt x="622864" y="1318549"/>
                      <a:pt x="870381" y="1318549"/>
                    </a:cubicBezTo>
                    <a:cubicBezTo>
                      <a:pt x="1117898" y="1318549"/>
                      <a:pt x="1318550" y="1117897"/>
                      <a:pt x="1318550" y="870380"/>
                    </a:cubicBezTo>
                    <a:cubicBezTo>
                      <a:pt x="1318550" y="622863"/>
                      <a:pt x="1117898" y="422211"/>
                      <a:pt x="870381" y="422211"/>
                    </a:cubicBezTo>
                    <a:close/>
                    <a:moveTo>
                      <a:pt x="785261" y="0"/>
                    </a:moveTo>
                    <a:lnTo>
                      <a:pt x="955501" y="0"/>
                    </a:lnTo>
                    <a:lnTo>
                      <a:pt x="955501" y="134329"/>
                    </a:lnTo>
                    <a:lnTo>
                      <a:pt x="1014988" y="143408"/>
                    </a:lnTo>
                    <a:lnTo>
                      <a:pt x="1073317" y="158020"/>
                    </a:lnTo>
                    <a:lnTo>
                      <a:pt x="1124821" y="33680"/>
                    </a:lnTo>
                    <a:lnTo>
                      <a:pt x="1282102" y="98828"/>
                    </a:lnTo>
                    <a:lnTo>
                      <a:pt x="1229998" y="224619"/>
                    </a:lnTo>
                    <a:lnTo>
                      <a:pt x="1250218" y="235760"/>
                    </a:lnTo>
                    <a:cubicBezTo>
                      <a:pt x="1276992" y="252029"/>
                      <a:pt x="1302655" y="269943"/>
                      <a:pt x="1327066" y="289364"/>
                    </a:cubicBezTo>
                    <a:lnTo>
                      <a:pt x="1329143" y="291241"/>
                    </a:lnTo>
                    <a:lnTo>
                      <a:pt x="1425645" y="194739"/>
                    </a:lnTo>
                    <a:lnTo>
                      <a:pt x="1546022" y="315117"/>
                    </a:lnTo>
                    <a:lnTo>
                      <a:pt x="1448558" y="412582"/>
                    </a:lnTo>
                    <a:lnTo>
                      <a:pt x="1457388" y="422838"/>
                    </a:lnTo>
                    <a:lnTo>
                      <a:pt x="1514167" y="511583"/>
                    </a:lnTo>
                    <a:lnTo>
                      <a:pt x="1641935" y="458659"/>
                    </a:lnTo>
                    <a:lnTo>
                      <a:pt x="1707082" y="615941"/>
                    </a:lnTo>
                    <a:lnTo>
                      <a:pt x="1579247" y="668892"/>
                    </a:lnTo>
                    <a:lnTo>
                      <a:pt x="1584835" y="687711"/>
                    </a:lnTo>
                    <a:cubicBezTo>
                      <a:pt x="1592232" y="716929"/>
                      <a:pt x="1597895" y="746838"/>
                      <a:pt x="1601709" y="777321"/>
                    </a:cubicBezTo>
                    <a:lnTo>
                      <a:pt x="1602202" y="785260"/>
                    </a:lnTo>
                    <a:lnTo>
                      <a:pt x="1740762" y="785260"/>
                    </a:lnTo>
                    <a:lnTo>
                      <a:pt x="1740762" y="955500"/>
                    </a:lnTo>
                    <a:lnTo>
                      <a:pt x="1602244" y="955500"/>
                    </a:lnTo>
                    <a:lnTo>
                      <a:pt x="1592412" y="1019928"/>
                    </a:lnTo>
                    <a:lnTo>
                      <a:pt x="1579385" y="1071925"/>
                    </a:lnTo>
                    <a:lnTo>
                      <a:pt x="1707082" y="1124819"/>
                    </a:lnTo>
                    <a:lnTo>
                      <a:pt x="1641935" y="1282101"/>
                    </a:lnTo>
                    <a:lnTo>
                      <a:pt x="1514336" y="1229247"/>
                    </a:lnTo>
                    <a:lnTo>
                      <a:pt x="1500059" y="1255158"/>
                    </a:lnTo>
                    <a:lnTo>
                      <a:pt x="1448892" y="1328512"/>
                    </a:lnTo>
                    <a:lnTo>
                      <a:pt x="1546022" y="1425643"/>
                    </a:lnTo>
                    <a:lnTo>
                      <a:pt x="1425645" y="1546021"/>
                    </a:lnTo>
                    <a:lnTo>
                      <a:pt x="1328549" y="1448925"/>
                    </a:lnTo>
                    <a:lnTo>
                      <a:pt x="1312981" y="1462328"/>
                    </a:lnTo>
                    <a:lnTo>
                      <a:pt x="1229762" y="1515571"/>
                    </a:lnTo>
                    <a:lnTo>
                      <a:pt x="1282102" y="1641932"/>
                    </a:lnTo>
                    <a:lnTo>
                      <a:pt x="1124821" y="1707080"/>
                    </a:lnTo>
                    <a:lnTo>
                      <a:pt x="1073151" y="1582339"/>
                    </a:lnTo>
                    <a:lnTo>
                      <a:pt x="1048108" y="1589775"/>
                    </a:lnTo>
                    <a:cubicBezTo>
                      <a:pt x="1018890" y="1597172"/>
                      <a:pt x="988981" y="1602835"/>
                      <a:pt x="958498" y="1606649"/>
                    </a:cubicBezTo>
                    <a:lnTo>
                      <a:pt x="955501" y="1606835"/>
                    </a:lnTo>
                    <a:lnTo>
                      <a:pt x="955501" y="1740760"/>
                    </a:lnTo>
                    <a:lnTo>
                      <a:pt x="785261" y="1740760"/>
                    </a:lnTo>
                    <a:lnTo>
                      <a:pt x="785261" y="1607939"/>
                    </a:lnTo>
                    <a:lnTo>
                      <a:pt x="715891" y="1597352"/>
                    </a:lnTo>
                    <a:lnTo>
                      <a:pt x="666516" y="1584982"/>
                    </a:lnTo>
                    <a:lnTo>
                      <a:pt x="615942" y="1707080"/>
                    </a:lnTo>
                    <a:lnTo>
                      <a:pt x="458661" y="1641932"/>
                    </a:lnTo>
                    <a:lnTo>
                      <a:pt x="508928" y="1520575"/>
                    </a:lnTo>
                    <a:lnTo>
                      <a:pt x="480660" y="1504999"/>
                    </a:lnTo>
                    <a:lnTo>
                      <a:pt x="407307" y="1453832"/>
                    </a:lnTo>
                    <a:lnTo>
                      <a:pt x="315118" y="1546021"/>
                    </a:lnTo>
                    <a:lnTo>
                      <a:pt x="194740" y="1425643"/>
                    </a:lnTo>
                    <a:lnTo>
                      <a:pt x="286894" y="1333489"/>
                    </a:lnTo>
                    <a:lnTo>
                      <a:pt x="273491" y="1317922"/>
                    </a:lnTo>
                    <a:lnTo>
                      <a:pt x="218783" y="1232414"/>
                    </a:lnTo>
                    <a:lnTo>
                      <a:pt x="98828" y="1282101"/>
                    </a:lnTo>
                    <a:lnTo>
                      <a:pt x="33680" y="1124819"/>
                    </a:lnTo>
                    <a:lnTo>
                      <a:pt x="152714" y="1075514"/>
                    </a:lnTo>
                    <a:lnTo>
                      <a:pt x="146043" y="1053048"/>
                    </a:lnTo>
                    <a:cubicBezTo>
                      <a:pt x="138647" y="1023830"/>
                      <a:pt x="132984" y="993922"/>
                      <a:pt x="129170" y="963438"/>
                    </a:cubicBezTo>
                    <a:lnTo>
                      <a:pt x="128677" y="955500"/>
                    </a:lnTo>
                    <a:lnTo>
                      <a:pt x="0" y="955500"/>
                    </a:lnTo>
                    <a:lnTo>
                      <a:pt x="0" y="785260"/>
                    </a:lnTo>
                    <a:lnTo>
                      <a:pt x="128814" y="785260"/>
                    </a:lnTo>
                    <a:lnTo>
                      <a:pt x="134981" y="739025"/>
                    </a:lnTo>
                    <a:cubicBezTo>
                      <a:pt x="138313" y="720372"/>
                      <a:pt x="142341" y="701961"/>
                      <a:pt x="147040" y="683819"/>
                    </a:cubicBezTo>
                    <a:lnTo>
                      <a:pt x="152622" y="665208"/>
                    </a:lnTo>
                    <a:lnTo>
                      <a:pt x="33680" y="615940"/>
                    </a:lnTo>
                    <a:lnTo>
                      <a:pt x="98828" y="458659"/>
                    </a:lnTo>
                    <a:lnTo>
                      <a:pt x="219054" y="508459"/>
                    </a:lnTo>
                    <a:lnTo>
                      <a:pt x="264199" y="435381"/>
                    </a:lnTo>
                    <a:lnTo>
                      <a:pt x="286732" y="407109"/>
                    </a:lnTo>
                    <a:lnTo>
                      <a:pt x="194740" y="315117"/>
                    </a:lnTo>
                    <a:lnTo>
                      <a:pt x="315118" y="194739"/>
                    </a:lnTo>
                    <a:lnTo>
                      <a:pt x="407197" y="286817"/>
                    </a:lnTo>
                    <a:lnTo>
                      <a:pt x="460791" y="248268"/>
                    </a:lnTo>
                    <a:lnTo>
                      <a:pt x="508858" y="220014"/>
                    </a:lnTo>
                    <a:lnTo>
                      <a:pt x="458661" y="98828"/>
                    </a:lnTo>
                    <a:lnTo>
                      <a:pt x="615942" y="33679"/>
                    </a:lnTo>
                    <a:lnTo>
                      <a:pt x="666597" y="155970"/>
                    </a:lnTo>
                    <a:lnTo>
                      <a:pt x="715891" y="143408"/>
                    </a:lnTo>
                    <a:lnTo>
                      <a:pt x="785261" y="13282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solidFill>
                    <a:prstClr val="white"/>
                  </a:solidFill>
                  <a:ea typeface="微软雅黑" panose="020B0503020204020204" pitchFamily="34" charset="-122"/>
                  <a:sym typeface="Arial" panose="020B0604020202020204" pitchFamily="34" charset="0"/>
                </a:endParaRPr>
              </a:p>
            </p:txBody>
          </p:sp>
          <p:sp>
            <p:nvSpPr>
              <p:cNvPr id="18443" name="TextBox 14"/>
              <p:cNvSpPr txBox="1">
                <a:spLocks noChangeArrowheads="1"/>
              </p:cNvSpPr>
              <p:nvPr/>
            </p:nvSpPr>
            <p:spPr bwMode="auto">
              <a:xfrm>
                <a:off x="3276585" y="3214686"/>
                <a:ext cx="676275" cy="523220"/>
              </a:xfrm>
              <a:prstGeom prst="rect">
                <a:avLst/>
              </a:prstGeom>
              <a:noFill/>
              <a:ln w="9525">
                <a:noFill/>
                <a:miter lim="800000"/>
              </a:ln>
            </p:spPr>
            <p:txBody>
              <a:bodyPr>
                <a:spAutoFit/>
              </a:bodyPr>
              <a:lstStyle/>
              <a:p>
                <a:pPr eaLnBrk="1" hangingPunct="1"/>
                <a:endParaRPr lang="zh-CN" altLang="en-US" sz="2800" b="1">
                  <a:solidFill>
                    <a:schemeClr val="bg1"/>
                  </a:solidFill>
                  <a:latin typeface="微软雅黑" panose="020B0503020204020204" pitchFamily="34" charset="-122"/>
                  <a:ea typeface="微软雅黑" panose="020B0503020204020204" pitchFamily="34" charset="-122"/>
                </a:endParaRPr>
              </a:p>
            </p:txBody>
          </p:sp>
        </p:grpSp>
        <p:sp>
          <p:nvSpPr>
            <p:cNvPr id="18441" name="TextBox 16"/>
            <p:cNvSpPr txBox="1">
              <a:spLocks noChangeArrowheads="1"/>
            </p:cNvSpPr>
            <p:nvPr/>
          </p:nvSpPr>
          <p:spPr bwMode="auto">
            <a:xfrm>
              <a:off x="3881164" y="3286131"/>
              <a:ext cx="9044754" cy="461702"/>
            </a:xfrm>
            <a:prstGeom prst="rect">
              <a:avLst/>
            </a:prstGeom>
            <a:noFill/>
            <a:ln w="9525">
              <a:noFill/>
              <a:miter lim="800000"/>
            </a:ln>
          </p:spPr>
          <p:txBody>
            <a:bodyPr>
              <a:spAutoFit/>
            </a:bodyPr>
            <a:lstStyle/>
            <a:p>
              <a:pPr eaLnBrk="1" hangingPunct="1"/>
              <a:r>
                <a:rPr lang="zh-CN" altLang="en-US" sz="2400" b="1">
                  <a:solidFill>
                    <a:schemeClr val="bg1"/>
                  </a:solidFill>
                  <a:latin typeface="微软雅黑" panose="020B0503020204020204" pitchFamily="34" charset="-122"/>
                  <a:ea typeface="微软雅黑" panose="020B0503020204020204" pitchFamily="34" charset="-122"/>
                </a:rPr>
                <a:t>财政部 税务总局公告</a:t>
              </a:r>
              <a:r>
                <a:rPr lang="en-US" altLang="zh-CN" sz="2400" b="1">
                  <a:solidFill>
                    <a:schemeClr val="bg1"/>
                  </a:solidFill>
                  <a:latin typeface="微软雅黑" panose="020B0503020204020204" pitchFamily="34" charset="-122"/>
                  <a:ea typeface="微软雅黑" panose="020B0503020204020204" pitchFamily="34" charset="-122"/>
                </a:rPr>
                <a:t>2021</a:t>
              </a:r>
              <a:r>
                <a:rPr lang="zh-CN" altLang="en-US" sz="2400" b="1">
                  <a:solidFill>
                    <a:schemeClr val="bg1"/>
                  </a:solidFill>
                  <a:latin typeface="微软雅黑" panose="020B0503020204020204" pitchFamily="34" charset="-122"/>
                  <a:ea typeface="微软雅黑" panose="020B0503020204020204" pitchFamily="34" charset="-122"/>
                </a:rPr>
                <a:t>年第</a:t>
              </a:r>
              <a:r>
                <a:rPr lang="en-US" altLang="zh-CN" sz="2400" b="1">
                  <a:solidFill>
                    <a:schemeClr val="bg1"/>
                  </a:solidFill>
                  <a:latin typeface="微软雅黑" panose="020B0503020204020204" pitchFamily="34" charset="-122"/>
                  <a:ea typeface="微软雅黑" panose="020B0503020204020204" pitchFamily="34" charset="-122"/>
                </a:rPr>
                <a:t>13</a:t>
              </a:r>
              <a:r>
                <a:rPr lang="zh-CN" altLang="en-US" sz="2400" b="1">
                  <a:solidFill>
                    <a:schemeClr val="bg1"/>
                  </a:solidFill>
                  <a:latin typeface="微软雅黑" panose="020B0503020204020204" pitchFamily="34" charset="-122"/>
                  <a:ea typeface="微软雅黑" panose="020B0503020204020204" pitchFamily="34" charset="-122"/>
                </a:rPr>
                <a:t>号</a:t>
              </a:r>
              <a:endParaRPr lang="zh-CN" altLang="en-US" sz="2400" b="1">
                <a:solidFill>
                  <a:schemeClr val="bg1"/>
                </a:solidFill>
                <a:latin typeface="黑体" panose="02010600030101010101" pitchFamily="49" charset="-122"/>
                <a:ea typeface="黑体" panose="02010600030101010101" pitchFamily="49" charset="-122"/>
              </a:endParaRPr>
            </a:p>
          </p:txBody>
        </p:sp>
      </p:grpSp>
      <p:grpSp>
        <p:nvGrpSpPr>
          <p:cNvPr id="4" name="组合 49"/>
          <p:cNvGrpSpPr/>
          <p:nvPr/>
        </p:nvGrpSpPr>
        <p:grpSpPr bwMode="auto">
          <a:xfrm>
            <a:off x="1049338" y="1903413"/>
            <a:ext cx="10093325" cy="3706812"/>
            <a:chOff x="1284237" y="2214554"/>
            <a:chExt cx="10093412" cy="3916378"/>
          </a:xfrm>
        </p:grpSpPr>
        <p:grpSp>
          <p:nvGrpSpPr>
            <p:cNvPr id="5" name="组合 34"/>
            <p:cNvGrpSpPr/>
            <p:nvPr/>
          </p:nvGrpSpPr>
          <p:grpSpPr bwMode="auto">
            <a:xfrm>
              <a:off x="1506365" y="2280373"/>
              <a:ext cx="9577146" cy="3251227"/>
              <a:chOff x="1506365" y="1923183"/>
              <a:chExt cx="9577146" cy="3251227"/>
            </a:xfrm>
          </p:grpSpPr>
          <p:sp>
            <p:nvSpPr>
              <p:cNvPr id="18438" name="文本框 9"/>
              <p:cNvSpPr txBox="1">
                <a:spLocks noChangeArrowheads="1"/>
              </p:cNvSpPr>
              <p:nvPr/>
            </p:nvSpPr>
            <p:spPr bwMode="auto">
              <a:xfrm>
                <a:off x="2025620" y="2117739"/>
                <a:ext cx="4213256" cy="465643"/>
              </a:xfrm>
              <a:prstGeom prst="rect">
                <a:avLst/>
              </a:prstGeom>
              <a:noFill/>
              <a:ln w="9525">
                <a:noFill/>
                <a:miter lim="800000"/>
              </a:ln>
            </p:spPr>
            <p:txBody>
              <a:bodyPr>
                <a:spAutoFit/>
              </a:bodyPr>
              <a:lstStyle/>
              <a:p>
                <a:pPr eaLnBrk="1" hangingPunct="1">
                  <a:lnSpc>
                    <a:spcPct val="150000"/>
                  </a:lnSpc>
                </a:pPr>
                <a:endParaRPr lang="zh-CN" altLang="en-US" b="1">
                  <a:solidFill>
                    <a:schemeClr val="bg1"/>
                  </a:solidFill>
                  <a:latin typeface="等线 Light" pitchFamily="2" charset="-122"/>
                  <a:ea typeface="等线 Light" pitchFamily="2" charset="-122"/>
                </a:endParaRPr>
              </a:p>
            </p:txBody>
          </p:sp>
          <p:sp>
            <p:nvSpPr>
              <p:cNvPr id="18439" name="文本框 9"/>
              <p:cNvSpPr txBox="1">
                <a:spLocks noChangeArrowheads="1"/>
              </p:cNvSpPr>
              <p:nvPr/>
            </p:nvSpPr>
            <p:spPr bwMode="auto">
              <a:xfrm>
                <a:off x="1506365" y="1923183"/>
                <a:ext cx="9577146" cy="3251227"/>
              </a:xfrm>
              <a:prstGeom prst="rect">
                <a:avLst/>
              </a:prstGeom>
              <a:noFill/>
              <a:ln w="9525">
                <a:noFill/>
                <a:miter lim="800000"/>
              </a:ln>
            </p:spPr>
            <p:txBody>
              <a:bodyPr>
                <a:spAutoFit/>
              </a:bodyPr>
              <a:lstStyle/>
              <a:p>
                <a:pPr algn="ctr">
                  <a:lnSpc>
                    <a:spcPct val="200000"/>
                  </a:lnSpc>
                </a:pPr>
                <a:r>
                  <a:rPr lang="zh-CN" altLang="en-US" sz="2000" b="1">
                    <a:solidFill>
                      <a:srgbClr val="FFFF00"/>
                    </a:solidFill>
                    <a:latin typeface="微软雅黑" panose="020B0503020204020204" pitchFamily="34" charset="-122"/>
                    <a:ea typeface="微软雅黑" panose="020B0503020204020204" pitchFamily="34" charset="-122"/>
                  </a:rPr>
                  <a:t>进一步完善研发费用税前加计扣除政策的公告</a:t>
                </a:r>
                <a:endParaRPr lang="en-US" altLang="zh-CN" sz="2000" b="1">
                  <a:solidFill>
                    <a:srgbClr val="FFFF00"/>
                  </a:solidFill>
                  <a:latin typeface="微软雅黑" panose="020B0503020204020204" pitchFamily="34" charset="-122"/>
                  <a:ea typeface="微软雅黑" panose="020B0503020204020204" pitchFamily="34" charset="-122"/>
                </a:endParaRPr>
              </a:p>
              <a:p>
                <a:pPr>
                  <a:lnSpc>
                    <a:spcPct val="200000"/>
                  </a:lnSpc>
                  <a:buFont typeface="Wingdings" panose="05000000000000000000" pitchFamily="2" charset="2"/>
                  <a:buChar char="u"/>
                </a:pPr>
                <a:r>
                  <a:rPr lang="zh-CN" altLang="en-US" sz="2000" b="1">
                    <a:solidFill>
                      <a:schemeClr val="bg1"/>
                    </a:solidFill>
                    <a:latin typeface="微软雅黑" panose="020B0503020204020204" pitchFamily="34" charset="-122"/>
                    <a:ea typeface="微软雅黑" panose="020B0503020204020204" pitchFamily="34" charset="-122"/>
                  </a:rPr>
                  <a:t>       为进一步激励企业加大研发投入，支持科技创新，针对制造业企业开展研发活动中实际发生的研发费用进一步提高加计扣除比例至</a:t>
                </a:r>
                <a:r>
                  <a:rPr lang="en-US" altLang="zh-CN" sz="2000" b="1">
                    <a:solidFill>
                      <a:srgbClr val="FFFF00"/>
                    </a:solidFill>
                    <a:latin typeface="微软雅黑" panose="020B0503020204020204" pitchFamily="34" charset="-122"/>
                    <a:ea typeface="微软雅黑" panose="020B0503020204020204" pitchFamily="34" charset="-122"/>
                  </a:rPr>
                  <a:t>100%</a:t>
                </a:r>
                <a:r>
                  <a:rPr lang="zh-CN" altLang="en-US" sz="2000" b="1">
                    <a:solidFill>
                      <a:schemeClr val="bg1"/>
                    </a:solidFill>
                    <a:latin typeface="微软雅黑" panose="020B0503020204020204" pitchFamily="34" charset="-122"/>
                    <a:ea typeface="微软雅黑" panose="020B0503020204020204" pitchFamily="34" charset="-122"/>
                  </a:rPr>
                  <a:t>。</a:t>
                </a:r>
                <a:endParaRPr lang="en-US" altLang="zh-CN" sz="2000" b="1">
                  <a:solidFill>
                    <a:schemeClr val="bg1"/>
                  </a:solidFill>
                  <a:latin typeface="微软雅黑" panose="020B0503020204020204" pitchFamily="34" charset="-122"/>
                  <a:ea typeface="微软雅黑" panose="020B0503020204020204" pitchFamily="34" charset="-122"/>
                </a:endParaRPr>
              </a:p>
              <a:p>
                <a:pPr>
                  <a:lnSpc>
                    <a:spcPct val="200000"/>
                  </a:lnSpc>
                  <a:buFont typeface="Wingdings" panose="05000000000000000000" pitchFamily="2" charset="2"/>
                  <a:buChar char="u"/>
                </a:pPr>
                <a:r>
                  <a:rPr lang="zh-CN" altLang="en-US" sz="2000" b="1">
                    <a:solidFill>
                      <a:schemeClr val="bg1"/>
                    </a:solidFill>
                    <a:latin typeface="微软雅黑" panose="020B0503020204020204" pitchFamily="34" charset="-122"/>
                    <a:ea typeface="微软雅黑" panose="020B0503020204020204" pitchFamily="34" charset="-122"/>
                  </a:rPr>
                  <a:t>      企业预缴申报当年第</a:t>
                </a:r>
                <a:r>
                  <a:rPr lang="en-US" altLang="zh-CN" sz="2000" b="1">
                    <a:solidFill>
                      <a:schemeClr val="bg1"/>
                    </a:solidFill>
                    <a:latin typeface="微软雅黑" panose="020B0503020204020204" pitchFamily="34" charset="-122"/>
                    <a:ea typeface="微软雅黑" panose="020B0503020204020204" pitchFamily="34" charset="-122"/>
                  </a:rPr>
                  <a:t>3</a:t>
                </a:r>
                <a:r>
                  <a:rPr lang="zh-CN" altLang="en-US" sz="2000" b="1">
                    <a:solidFill>
                      <a:schemeClr val="bg1"/>
                    </a:solidFill>
                    <a:latin typeface="微软雅黑" panose="020B0503020204020204" pitchFamily="34" charset="-122"/>
                    <a:ea typeface="微软雅黑" panose="020B0503020204020204" pitchFamily="34" charset="-122"/>
                  </a:rPr>
                  <a:t>季度（按季预缴）或</a:t>
                </a:r>
                <a:r>
                  <a:rPr lang="en-US" altLang="zh-CN" sz="2000" b="1">
                    <a:solidFill>
                      <a:schemeClr val="bg1"/>
                    </a:solidFill>
                    <a:latin typeface="微软雅黑" panose="020B0503020204020204" pitchFamily="34" charset="-122"/>
                    <a:ea typeface="微软雅黑" panose="020B0503020204020204" pitchFamily="34" charset="-122"/>
                  </a:rPr>
                  <a:t>9</a:t>
                </a:r>
                <a:r>
                  <a:rPr lang="zh-CN" altLang="en-US" sz="2000" b="1">
                    <a:solidFill>
                      <a:schemeClr val="bg1"/>
                    </a:solidFill>
                    <a:latin typeface="微软雅黑" panose="020B0503020204020204" pitchFamily="34" charset="-122"/>
                    <a:ea typeface="微软雅黑" panose="020B0503020204020204" pitchFamily="34" charset="-122"/>
                  </a:rPr>
                  <a:t>月份（按月预缴）企业所得税时，可以自行选择就当年</a:t>
                </a:r>
                <a:r>
                  <a:rPr lang="zh-CN" altLang="en-US" sz="2000" b="1">
                    <a:solidFill>
                      <a:srgbClr val="FFFF00"/>
                    </a:solidFill>
                    <a:latin typeface="微软雅黑" panose="020B0503020204020204" pitchFamily="34" charset="-122"/>
                    <a:ea typeface="微软雅黑" panose="020B0503020204020204" pitchFamily="34" charset="-122"/>
                  </a:rPr>
                  <a:t>上半年</a:t>
                </a:r>
                <a:r>
                  <a:rPr lang="zh-CN" altLang="en-US" sz="2000" b="1">
                    <a:solidFill>
                      <a:schemeClr val="bg1"/>
                    </a:solidFill>
                    <a:latin typeface="微软雅黑" panose="020B0503020204020204" pitchFamily="34" charset="-122"/>
                    <a:ea typeface="微软雅黑" panose="020B0503020204020204" pitchFamily="34" charset="-122"/>
                  </a:rPr>
                  <a:t>研发费用享受加计扣除优惠政策。</a:t>
                </a:r>
                <a:endParaRPr lang="zh-CN" altLang="en-US" sz="2000" b="1">
                  <a:solidFill>
                    <a:schemeClr val="bg1"/>
                  </a:solidFill>
                  <a:latin typeface="微软雅黑" panose="020B0503020204020204" pitchFamily="34" charset="-122"/>
                  <a:ea typeface="微软雅黑" panose="020B0503020204020204" pitchFamily="34" charset="-122"/>
                </a:endParaRPr>
              </a:p>
            </p:txBody>
          </p:sp>
        </p:grpSp>
        <p:sp>
          <p:nvSpPr>
            <p:cNvPr id="11" name="Rectangle 24"/>
            <p:cNvSpPr/>
            <p:nvPr/>
          </p:nvSpPr>
          <p:spPr>
            <a:xfrm>
              <a:off x="1284237" y="2214554"/>
              <a:ext cx="10093412" cy="3916378"/>
            </a:xfrm>
            <a:prstGeom prst="rect">
              <a:avLst/>
            </a:prstGeom>
            <a:noFill/>
            <a:ln w="9525">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100">
                <a:latin typeface="微软雅黑" panose="020B0503020204020204" pitchFamily="34" charset="-122"/>
                <a:ea typeface="微软雅黑" panose="020B0503020204020204" pitchFamily="34" charset="-122"/>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图示 8"/>
          <p:cNvGraphicFramePr/>
          <p:nvPr/>
        </p:nvGraphicFramePr>
        <p:xfrm>
          <a:off x="1309654" y="2000240"/>
          <a:ext cx="9572692" cy="4275659"/>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19459" name="TextBox 16"/>
          <p:cNvSpPr txBox="1">
            <a:spLocks noChangeArrowheads="1"/>
          </p:cNvSpPr>
          <p:nvPr/>
        </p:nvSpPr>
        <p:spPr bwMode="auto">
          <a:xfrm>
            <a:off x="809625" y="1538288"/>
            <a:ext cx="9466263" cy="461962"/>
          </a:xfrm>
          <a:prstGeom prst="rect">
            <a:avLst/>
          </a:prstGeom>
          <a:noFill/>
          <a:ln w="9525">
            <a:noFill/>
            <a:miter lim="800000"/>
          </a:ln>
        </p:spPr>
        <p:txBody>
          <a:bodyPr>
            <a:spAutoFit/>
          </a:bodyPr>
          <a:lstStyle/>
          <a:p>
            <a:pPr eaLnBrk="1" hangingPunct="1"/>
            <a:r>
              <a:rPr lang="zh-CN" altLang="en-US" sz="2400" b="1">
                <a:solidFill>
                  <a:schemeClr val="bg1"/>
                </a:solidFill>
                <a:latin typeface="微软雅黑" panose="020B0503020204020204" pitchFamily="34" charset="-122"/>
                <a:ea typeface="微软雅黑" panose="020B0503020204020204" pitchFamily="34" charset="-122"/>
              </a:rPr>
              <a:t>制造业企业开展研发活动中实际发生的研发费用：</a:t>
            </a:r>
            <a:endParaRPr lang="zh-CN" altLang="en-US" sz="2400" b="1">
              <a:solidFill>
                <a:schemeClr val="bg1"/>
              </a:solidFill>
              <a:latin typeface="黑体" panose="02010600030101010101" pitchFamily="49" charset="-122"/>
              <a:ea typeface="黑体" panose="02010600030101010101" pitchFamily="49"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7"/>
          <p:cNvGrpSpPr/>
          <p:nvPr/>
        </p:nvGrpSpPr>
        <p:grpSpPr bwMode="auto">
          <a:xfrm>
            <a:off x="1023938" y="1357313"/>
            <a:ext cx="9680575" cy="620712"/>
            <a:chOff x="3244518" y="3117778"/>
            <a:chExt cx="9681400" cy="620128"/>
          </a:xfrm>
        </p:grpSpPr>
        <p:grpSp>
          <p:nvGrpSpPr>
            <p:cNvPr id="3" name="组合 15"/>
            <p:cNvGrpSpPr/>
            <p:nvPr/>
          </p:nvGrpSpPr>
          <p:grpSpPr bwMode="auto">
            <a:xfrm>
              <a:off x="3244518" y="3117778"/>
              <a:ext cx="708342" cy="620128"/>
              <a:chOff x="3244518" y="3117778"/>
              <a:chExt cx="708342" cy="620128"/>
            </a:xfrm>
          </p:grpSpPr>
          <p:sp>
            <p:nvSpPr>
              <p:cNvPr id="9" name="任意多边形 8"/>
              <p:cNvSpPr/>
              <p:nvPr/>
            </p:nvSpPr>
            <p:spPr>
              <a:xfrm>
                <a:off x="3244518" y="3117778"/>
                <a:ext cx="571548" cy="524968"/>
              </a:xfrm>
              <a:custGeom>
                <a:avLst/>
                <a:gdLst>
                  <a:gd name="connsiteX0" fmla="*/ 870381 w 1740762"/>
                  <a:gd name="connsiteY0" fmla="*/ 422211 h 1740760"/>
                  <a:gd name="connsiteX1" fmla="*/ 422212 w 1740762"/>
                  <a:gd name="connsiteY1" fmla="*/ 870380 h 1740760"/>
                  <a:gd name="connsiteX2" fmla="*/ 870381 w 1740762"/>
                  <a:gd name="connsiteY2" fmla="*/ 1318549 h 1740760"/>
                  <a:gd name="connsiteX3" fmla="*/ 1318550 w 1740762"/>
                  <a:gd name="connsiteY3" fmla="*/ 870380 h 1740760"/>
                  <a:gd name="connsiteX4" fmla="*/ 870381 w 1740762"/>
                  <a:gd name="connsiteY4" fmla="*/ 422211 h 1740760"/>
                  <a:gd name="connsiteX5" fmla="*/ 785261 w 1740762"/>
                  <a:gd name="connsiteY5" fmla="*/ 0 h 1740760"/>
                  <a:gd name="connsiteX6" fmla="*/ 955501 w 1740762"/>
                  <a:gd name="connsiteY6" fmla="*/ 0 h 1740760"/>
                  <a:gd name="connsiteX7" fmla="*/ 955501 w 1740762"/>
                  <a:gd name="connsiteY7" fmla="*/ 134329 h 1740760"/>
                  <a:gd name="connsiteX8" fmla="*/ 1014988 w 1740762"/>
                  <a:gd name="connsiteY8" fmla="*/ 143408 h 1740760"/>
                  <a:gd name="connsiteX9" fmla="*/ 1073317 w 1740762"/>
                  <a:gd name="connsiteY9" fmla="*/ 158020 h 1740760"/>
                  <a:gd name="connsiteX10" fmla="*/ 1124821 w 1740762"/>
                  <a:gd name="connsiteY10" fmla="*/ 33680 h 1740760"/>
                  <a:gd name="connsiteX11" fmla="*/ 1282102 w 1740762"/>
                  <a:gd name="connsiteY11" fmla="*/ 98828 h 1740760"/>
                  <a:gd name="connsiteX12" fmla="*/ 1229998 w 1740762"/>
                  <a:gd name="connsiteY12" fmla="*/ 224619 h 1740760"/>
                  <a:gd name="connsiteX13" fmla="*/ 1250218 w 1740762"/>
                  <a:gd name="connsiteY13" fmla="*/ 235760 h 1740760"/>
                  <a:gd name="connsiteX14" fmla="*/ 1327066 w 1740762"/>
                  <a:gd name="connsiteY14" fmla="*/ 289364 h 1740760"/>
                  <a:gd name="connsiteX15" fmla="*/ 1329143 w 1740762"/>
                  <a:gd name="connsiteY15" fmla="*/ 291241 h 1740760"/>
                  <a:gd name="connsiteX16" fmla="*/ 1425645 w 1740762"/>
                  <a:gd name="connsiteY16" fmla="*/ 194739 h 1740760"/>
                  <a:gd name="connsiteX17" fmla="*/ 1546022 w 1740762"/>
                  <a:gd name="connsiteY17" fmla="*/ 315117 h 1740760"/>
                  <a:gd name="connsiteX18" fmla="*/ 1448558 w 1740762"/>
                  <a:gd name="connsiteY18" fmla="*/ 412582 h 1740760"/>
                  <a:gd name="connsiteX19" fmla="*/ 1457388 w 1740762"/>
                  <a:gd name="connsiteY19" fmla="*/ 422838 h 1740760"/>
                  <a:gd name="connsiteX20" fmla="*/ 1514167 w 1740762"/>
                  <a:gd name="connsiteY20" fmla="*/ 511583 h 1740760"/>
                  <a:gd name="connsiteX21" fmla="*/ 1641935 w 1740762"/>
                  <a:gd name="connsiteY21" fmla="*/ 458659 h 1740760"/>
                  <a:gd name="connsiteX22" fmla="*/ 1707082 w 1740762"/>
                  <a:gd name="connsiteY22" fmla="*/ 615941 h 1740760"/>
                  <a:gd name="connsiteX23" fmla="*/ 1579247 w 1740762"/>
                  <a:gd name="connsiteY23" fmla="*/ 668892 h 1740760"/>
                  <a:gd name="connsiteX24" fmla="*/ 1584835 w 1740762"/>
                  <a:gd name="connsiteY24" fmla="*/ 687711 h 1740760"/>
                  <a:gd name="connsiteX25" fmla="*/ 1601709 w 1740762"/>
                  <a:gd name="connsiteY25" fmla="*/ 777321 h 1740760"/>
                  <a:gd name="connsiteX26" fmla="*/ 1602202 w 1740762"/>
                  <a:gd name="connsiteY26" fmla="*/ 785260 h 1740760"/>
                  <a:gd name="connsiteX27" fmla="*/ 1740762 w 1740762"/>
                  <a:gd name="connsiteY27" fmla="*/ 785260 h 1740760"/>
                  <a:gd name="connsiteX28" fmla="*/ 1740762 w 1740762"/>
                  <a:gd name="connsiteY28" fmla="*/ 955500 h 1740760"/>
                  <a:gd name="connsiteX29" fmla="*/ 1602244 w 1740762"/>
                  <a:gd name="connsiteY29" fmla="*/ 955500 h 1740760"/>
                  <a:gd name="connsiteX30" fmla="*/ 1592412 w 1740762"/>
                  <a:gd name="connsiteY30" fmla="*/ 1019928 h 1740760"/>
                  <a:gd name="connsiteX31" fmla="*/ 1579385 w 1740762"/>
                  <a:gd name="connsiteY31" fmla="*/ 1071925 h 1740760"/>
                  <a:gd name="connsiteX32" fmla="*/ 1707082 w 1740762"/>
                  <a:gd name="connsiteY32" fmla="*/ 1124819 h 1740760"/>
                  <a:gd name="connsiteX33" fmla="*/ 1641935 w 1740762"/>
                  <a:gd name="connsiteY33" fmla="*/ 1282101 h 1740760"/>
                  <a:gd name="connsiteX34" fmla="*/ 1514336 w 1740762"/>
                  <a:gd name="connsiteY34" fmla="*/ 1229247 h 1740760"/>
                  <a:gd name="connsiteX35" fmla="*/ 1500059 w 1740762"/>
                  <a:gd name="connsiteY35" fmla="*/ 1255158 h 1740760"/>
                  <a:gd name="connsiteX36" fmla="*/ 1448892 w 1740762"/>
                  <a:gd name="connsiteY36" fmla="*/ 1328512 h 1740760"/>
                  <a:gd name="connsiteX37" fmla="*/ 1546022 w 1740762"/>
                  <a:gd name="connsiteY37" fmla="*/ 1425643 h 1740760"/>
                  <a:gd name="connsiteX38" fmla="*/ 1425645 w 1740762"/>
                  <a:gd name="connsiteY38" fmla="*/ 1546021 h 1740760"/>
                  <a:gd name="connsiteX39" fmla="*/ 1328549 w 1740762"/>
                  <a:gd name="connsiteY39" fmla="*/ 1448925 h 1740760"/>
                  <a:gd name="connsiteX40" fmla="*/ 1312981 w 1740762"/>
                  <a:gd name="connsiteY40" fmla="*/ 1462328 h 1740760"/>
                  <a:gd name="connsiteX41" fmla="*/ 1229762 w 1740762"/>
                  <a:gd name="connsiteY41" fmla="*/ 1515571 h 1740760"/>
                  <a:gd name="connsiteX42" fmla="*/ 1282102 w 1740762"/>
                  <a:gd name="connsiteY42" fmla="*/ 1641932 h 1740760"/>
                  <a:gd name="connsiteX43" fmla="*/ 1124821 w 1740762"/>
                  <a:gd name="connsiteY43" fmla="*/ 1707080 h 1740760"/>
                  <a:gd name="connsiteX44" fmla="*/ 1073151 w 1740762"/>
                  <a:gd name="connsiteY44" fmla="*/ 1582339 h 1740760"/>
                  <a:gd name="connsiteX45" fmla="*/ 1048108 w 1740762"/>
                  <a:gd name="connsiteY45" fmla="*/ 1589775 h 1740760"/>
                  <a:gd name="connsiteX46" fmla="*/ 958498 w 1740762"/>
                  <a:gd name="connsiteY46" fmla="*/ 1606649 h 1740760"/>
                  <a:gd name="connsiteX47" fmla="*/ 955501 w 1740762"/>
                  <a:gd name="connsiteY47" fmla="*/ 1606835 h 1740760"/>
                  <a:gd name="connsiteX48" fmla="*/ 955501 w 1740762"/>
                  <a:gd name="connsiteY48" fmla="*/ 1740760 h 1740760"/>
                  <a:gd name="connsiteX49" fmla="*/ 785261 w 1740762"/>
                  <a:gd name="connsiteY49" fmla="*/ 1740760 h 1740760"/>
                  <a:gd name="connsiteX50" fmla="*/ 785261 w 1740762"/>
                  <a:gd name="connsiteY50" fmla="*/ 1607939 h 1740760"/>
                  <a:gd name="connsiteX51" fmla="*/ 715891 w 1740762"/>
                  <a:gd name="connsiteY51" fmla="*/ 1597352 h 1740760"/>
                  <a:gd name="connsiteX52" fmla="*/ 666516 w 1740762"/>
                  <a:gd name="connsiteY52" fmla="*/ 1584982 h 1740760"/>
                  <a:gd name="connsiteX53" fmla="*/ 615942 w 1740762"/>
                  <a:gd name="connsiteY53" fmla="*/ 1707080 h 1740760"/>
                  <a:gd name="connsiteX54" fmla="*/ 458661 w 1740762"/>
                  <a:gd name="connsiteY54" fmla="*/ 1641932 h 1740760"/>
                  <a:gd name="connsiteX55" fmla="*/ 508928 w 1740762"/>
                  <a:gd name="connsiteY55" fmla="*/ 1520575 h 1740760"/>
                  <a:gd name="connsiteX56" fmla="*/ 480660 w 1740762"/>
                  <a:gd name="connsiteY56" fmla="*/ 1504999 h 1740760"/>
                  <a:gd name="connsiteX57" fmla="*/ 407307 w 1740762"/>
                  <a:gd name="connsiteY57" fmla="*/ 1453832 h 1740760"/>
                  <a:gd name="connsiteX58" fmla="*/ 315118 w 1740762"/>
                  <a:gd name="connsiteY58" fmla="*/ 1546021 h 1740760"/>
                  <a:gd name="connsiteX59" fmla="*/ 194740 w 1740762"/>
                  <a:gd name="connsiteY59" fmla="*/ 1425643 h 1740760"/>
                  <a:gd name="connsiteX60" fmla="*/ 286894 w 1740762"/>
                  <a:gd name="connsiteY60" fmla="*/ 1333489 h 1740760"/>
                  <a:gd name="connsiteX61" fmla="*/ 273491 w 1740762"/>
                  <a:gd name="connsiteY61" fmla="*/ 1317922 h 1740760"/>
                  <a:gd name="connsiteX62" fmla="*/ 218783 w 1740762"/>
                  <a:gd name="connsiteY62" fmla="*/ 1232414 h 1740760"/>
                  <a:gd name="connsiteX63" fmla="*/ 98828 w 1740762"/>
                  <a:gd name="connsiteY63" fmla="*/ 1282101 h 1740760"/>
                  <a:gd name="connsiteX64" fmla="*/ 33680 w 1740762"/>
                  <a:gd name="connsiteY64" fmla="*/ 1124819 h 1740760"/>
                  <a:gd name="connsiteX65" fmla="*/ 152714 w 1740762"/>
                  <a:gd name="connsiteY65" fmla="*/ 1075514 h 1740760"/>
                  <a:gd name="connsiteX66" fmla="*/ 146043 w 1740762"/>
                  <a:gd name="connsiteY66" fmla="*/ 1053048 h 1740760"/>
                  <a:gd name="connsiteX67" fmla="*/ 129170 w 1740762"/>
                  <a:gd name="connsiteY67" fmla="*/ 963438 h 1740760"/>
                  <a:gd name="connsiteX68" fmla="*/ 128677 w 1740762"/>
                  <a:gd name="connsiteY68" fmla="*/ 955500 h 1740760"/>
                  <a:gd name="connsiteX69" fmla="*/ 0 w 1740762"/>
                  <a:gd name="connsiteY69" fmla="*/ 955500 h 1740760"/>
                  <a:gd name="connsiteX70" fmla="*/ 0 w 1740762"/>
                  <a:gd name="connsiteY70" fmla="*/ 785260 h 1740760"/>
                  <a:gd name="connsiteX71" fmla="*/ 128814 w 1740762"/>
                  <a:gd name="connsiteY71" fmla="*/ 785260 h 1740760"/>
                  <a:gd name="connsiteX72" fmla="*/ 134981 w 1740762"/>
                  <a:gd name="connsiteY72" fmla="*/ 739025 h 1740760"/>
                  <a:gd name="connsiteX73" fmla="*/ 147040 w 1740762"/>
                  <a:gd name="connsiteY73" fmla="*/ 683819 h 1740760"/>
                  <a:gd name="connsiteX74" fmla="*/ 152622 w 1740762"/>
                  <a:gd name="connsiteY74" fmla="*/ 665208 h 1740760"/>
                  <a:gd name="connsiteX75" fmla="*/ 33680 w 1740762"/>
                  <a:gd name="connsiteY75" fmla="*/ 615940 h 1740760"/>
                  <a:gd name="connsiteX76" fmla="*/ 98828 w 1740762"/>
                  <a:gd name="connsiteY76" fmla="*/ 458659 h 1740760"/>
                  <a:gd name="connsiteX77" fmla="*/ 219054 w 1740762"/>
                  <a:gd name="connsiteY77" fmla="*/ 508459 h 1740760"/>
                  <a:gd name="connsiteX78" fmla="*/ 264199 w 1740762"/>
                  <a:gd name="connsiteY78" fmla="*/ 435381 h 1740760"/>
                  <a:gd name="connsiteX79" fmla="*/ 286732 w 1740762"/>
                  <a:gd name="connsiteY79" fmla="*/ 407109 h 1740760"/>
                  <a:gd name="connsiteX80" fmla="*/ 194740 w 1740762"/>
                  <a:gd name="connsiteY80" fmla="*/ 315117 h 1740760"/>
                  <a:gd name="connsiteX81" fmla="*/ 315118 w 1740762"/>
                  <a:gd name="connsiteY81" fmla="*/ 194739 h 1740760"/>
                  <a:gd name="connsiteX82" fmla="*/ 407197 w 1740762"/>
                  <a:gd name="connsiteY82" fmla="*/ 286817 h 1740760"/>
                  <a:gd name="connsiteX83" fmla="*/ 460791 w 1740762"/>
                  <a:gd name="connsiteY83" fmla="*/ 248268 h 1740760"/>
                  <a:gd name="connsiteX84" fmla="*/ 508858 w 1740762"/>
                  <a:gd name="connsiteY84" fmla="*/ 220014 h 1740760"/>
                  <a:gd name="connsiteX85" fmla="*/ 458661 w 1740762"/>
                  <a:gd name="connsiteY85" fmla="*/ 98828 h 1740760"/>
                  <a:gd name="connsiteX86" fmla="*/ 615942 w 1740762"/>
                  <a:gd name="connsiteY86" fmla="*/ 33679 h 1740760"/>
                  <a:gd name="connsiteX87" fmla="*/ 666597 w 1740762"/>
                  <a:gd name="connsiteY87" fmla="*/ 155970 h 1740760"/>
                  <a:gd name="connsiteX88" fmla="*/ 715891 w 1740762"/>
                  <a:gd name="connsiteY88" fmla="*/ 143408 h 1740760"/>
                  <a:gd name="connsiteX89" fmla="*/ 785261 w 1740762"/>
                  <a:gd name="connsiteY89" fmla="*/ 132820 h 1740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40762" h="1740760">
                    <a:moveTo>
                      <a:pt x="870381" y="422211"/>
                    </a:moveTo>
                    <a:cubicBezTo>
                      <a:pt x="622864" y="422211"/>
                      <a:pt x="422212" y="622863"/>
                      <a:pt x="422212" y="870380"/>
                    </a:cubicBezTo>
                    <a:cubicBezTo>
                      <a:pt x="422212" y="1117897"/>
                      <a:pt x="622864" y="1318549"/>
                      <a:pt x="870381" y="1318549"/>
                    </a:cubicBezTo>
                    <a:cubicBezTo>
                      <a:pt x="1117898" y="1318549"/>
                      <a:pt x="1318550" y="1117897"/>
                      <a:pt x="1318550" y="870380"/>
                    </a:cubicBezTo>
                    <a:cubicBezTo>
                      <a:pt x="1318550" y="622863"/>
                      <a:pt x="1117898" y="422211"/>
                      <a:pt x="870381" y="422211"/>
                    </a:cubicBezTo>
                    <a:close/>
                    <a:moveTo>
                      <a:pt x="785261" y="0"/>
                    </a:moveTo>
                    <a:lnTo>
                      <a:pt x="955501" y="0"/>
                    </a:lnTo>
                    <a:lnTo>
                      <a:pt x="955501" y="134329"/>
                    </a:lnTo>
                    <a:lnTo>
                      <a:pt x="1014988" y="143408"/>
                    </a:lnTo>
                    <a:lnTo>
                      <a:pt x="1073317" y="158020"/>
                    </a:lnTo>
                    <a:lnTo>
                      <a:pt x="1124821" y="33680"/>
                    </a:lnTo>
                    <a:lnTo>
                      <a:pt x="1282102" y="98828"/>
                    </a:lnTo>
                    <a:lnTo>
                      <a:pt x="1229998" y="224619"/>
                    </a:lnTo>
                    <a:lnTo>
                      <a:pt x="1250218" y="235760"/>
                    </a:lnTo>
                    <a:cubicBezTo>
                      <a:pt x="1276992" y="252029"/>
                      <a:pt x="1302655" y="269943"/>
                      <a:pt x="1327066" y="289364"/>
                    </a:cubicBezTo>
                    <a:lnTo>
                      <a:pt x="1329143" y="291241"/>
                    </a:lnTo>
                    <a:lnTo>
                      <a:pt x="1425645" y="194739"/>
                    </a:lnTo>
                    <a:lnTo>
                      <a:pt x="1546022" y="315117"/>
                    </a:lnTo>
                    <a:lnTo>
                      <a:pt x="1448558" y="412582"/>
                    </a:lnTo>
                    <a:lnTo>
                      <a:pt x="1457388" y="422838"/>
                    </a:lnTo>
                    <a:lnTo>
                      <a:pt x="1514167" y="511583"/>
                    </a:lnTo>
                    <a:lnTo>
                      <a:pt x="1641935" y="458659"/>
                    </a:lnTo>
                    <a:lnTo>
                      <a:pt x="1707082" y="615941"/>
                    </a:lnTo>
                    <a:lnTo>
                      <a:pt x="1579247" y="668892"/>
                    </a:lnTo>
                    <a:lnTo>
                      <a:pt x="1584835" y="687711"/>
                    </a:lnTo>
                    <a:cubicBezTo>
                      <a:pt x="1592232" y="716929"/>
                      <a:pt x="1597895" y="746838"/>
                      <a:pt x="1601709" y="777321"/>
                    </a:cubicBezTo>
                    <a:lnTo>
                      <a:pt x="1602202" y="785260"/>
                    </a:lnTo>
                    <a:lnTo>
                      <a:pt x="1740762" y="785260"/>
                    </a:lnTo>
                    <a:lnTo>
                      <a:pt x="1740762" y="955500"/>
                    </a:lnTo>
                    <a:lnTo>
                      <a:pt x="1602244" y="955500"/>
                    </a:lnTo>
                    <a:lnTo>
                      <a:pt x="1592412" y="1019928"/>
                    </a:lnTo>
                    <a:lnTo>
                      <a:pt x="1579385" y="1071925"/>
                    </a:lnTo>
                    <a:lnTo>
                      <a:pt x="1707082" y="1124819"/>
                    </a:lnTo>
                    <a:lnTo>
                      <a:pt x="1641935" y="1282101"/>
                    </a:lnTo>
                    <a:lnTo>
                      <a:pt x="1514336" y="1229247"/>
                    </a:lnTo>
                    <a:lnTo>
                      <a:pt x="1500059" y="1255158"/>
                    </a:lnTo>
                    <a:lnTo>
                      <a:pt x="1448892" y="1328512"/>
                    </a:lnTo>
                    <a:lnTo>
                      <a:pt x="1546022" y="1425643"/>
                    </a:lnTo>
                    <a:lnTo>
                      <a:pt x="1425645" y="1546021"/>
                    </a:lnTo>
                    <a:lnTo>
                      <a:pt x="1328549" y="1448925"/>
                    </a:lnTo>
                    <a:lnTo>
                      <a:pt x="1312981" y="1462328"/>
                    </a:lnTo>
                    <a:lnTo>
                      <a:pt x="1229762" y="1515571"/>
                    </a:lnTo>
                    <a:lnTo>
                      <a:pt x="1282102" y="1641932"/>
                    </a:lnTo>
                    <a:lnTo>
                      <a:pt x="1124821" y="1707080"/>
                    </a:lnTo>
                    <a:lnTo>
                      <a:pt x="1073151" y="1582339"/>
                    </a:lnTo>
                    <a:lnTo>
                      <a:pt x="1048108" y="1589775"/>
                    </a:lnTo>
                    <a:cubicBezTo>
                      <a:pt x="1018890" y="1597172"/>
                      <a:pt x="988981" y="1602835"/>
                      <a:pt x="958498" y="1606649"/>
                    </a:cubicBezTo>
                    <a:lnTo>
                      <a:pt x="955501" y="1606835"/>
                    </a:lnTo>
                    <a:lnTo>
                      <a:pt x="955501" y="1740760"/>
                    </a:lnTo>
                    <a:lnTo>
                      <a:pt x="785261" y="1740760"/>
                    </a:lnTo>
                    <a:lnTo>
                      <a:pt x="785261" y="1607939"/>
                    </a:lnTo>
                    <a:lnTo>
                      <a:pt x="715891" y="1597352"/>
                    </a:lnTo>
                    <a:lnTo>
                      <a:pt x="666516" y="1584982"/>
                    </a:lnTo>
                    <a:lnTo>
                      <a:pt x="615942" y="1707080"/>
                    </a:lnTo>
                    <a:lnTo>
                      <a:pt x="458661" y="1641932"/>
                    </a:lnTo>
                    <a:lnTo>
                      <a:pt x="508928" y="1520575"/>
                    </a:lnTo>
                    <a:lnTo>
                      <a:pt x="480660" y="1504999"/>
                    </a:lnTo>
                    <a:lnTo>
                      <a:pt x="407307" y="1453832"/>
                    </a:lnTo>
                    <a:lnTo>
                      <a:pt x="315118" y="1546021"/>
                    </a:lnTo>
                    <a:lnTo>
                      <a:pt x="194740" y="1425643"/>
                    </a:lnTo>
                    <a:lnTo>
                      <a:pt x="286894" y="1333489"/>
                    </a:lnTo>
                    <a:lnTo>
                      <a:pt x="273491" y="1317922"/>
                    </a:lnTo>
                    <a:lnTo>
                      <a:pt x="218783" y="1232414"/>
                    </a:lnTo>
                    <a:lnTo>
                      <a:pt x="98828" y="1282101"/>
                    </a:lnTo>
                    <a:lnTo>
                      <a:pt x="33680" y="1124819"/>
                    </a:lnTo>
                    <a:lnTo>
                      <a:pt x="152714" y="1075514"/>
                    </a:lnTo>
                    <a:lnTo>
                      <a:pt x="146043" y="1053048"/>
                    </a:lnTo>
                    <a:cubicBezTo>
                      <a:pt x="138647" y="1023830"/>
                      <a:pt x="132984" y="993922"/>
                      <a:pt x="129170" y="963438"/>
                    </a:cubicBezTo>
                    <a:lnTo>
                      <a:pt x="128677" y="955500"/>
                    </a:lnTo>
                    <a:lnTo>
                      <a:pt x="0" y="955500"/>
                    </a:lnTo>
                    <a:lnTo>
                      <a:pt x="0" y="785260"/>
                    </a:lnTo>
                    <a:lnTo>
                      <a:pt x="128814" y="785260"/>
                    </a:lnTo>
                    <a:lnTo>
                      <a:pt x="134981" y="739025"/>
                    </a:lnTo>
                    <a:cubicBezTo>
                      <a:pt x="138313" y="720372"/>
                      <a:pt x="142341" y="701961"/>
                      <a:pt x="147040" y="683819"/>
                    </a:cubicBezTo>
                    <a:lnTo>
                      <a:pt x="152622" y="665208"/>
                    </a:lnTo>
                    <a:lnTo>
                      <a:pt x="33680" y="615940"/>
                    </a:lnTo>
                    <a:lnTo>
                      <a:pt x="98828" y="458659"/>
                    </a:lnTo>
                    <a:lnTo>
                      <a:pt x="219054" y="508459"/>
                    </a:lnTo>
                    <a:lnTo>
                      <a:pt x="264199" y="435381"/>
                    </a:lnTo>
                    <a:lnTo>
                      <a:pt x="286732" y="407109"/>
                    </a:lnTo>
                    <a:lnTo>
                      <a:pt x="194740" y="315117"/>
                    </a:lnTo>
                    <a:lnTo>
                      <a:pt x="315118" y="194739"/>
                    </a:lnTo>
                    <a:lnTo>
                      <a:pt x="407197" y="286817"/>
                    </a:lnTo>
                    <a:lnTo>
                      <a:pt x="460791" y="248268"/>
                    </a:lnTo>
                    <a:lnTo>
                      <a:pt x="508858" y="220014"/>
                    </a:lnTo>
                    <a:lnTo>
                      <a:pt x="458661" y="98828"/>
                    </a:lnTo>
                    <a:lnTo>
                      <a:pt x="615942" y="33679"/>
                    </a:lnTo>
                    <a:lnTo>
                      <a:pt x="666597" y="155970"/>
                    </a:lnTo>
                    <a:lnTo>
                      <a:pt x="715891" y="143408"/>
                    </a:lnTo>
                    <a:lnTo>
                      <a:pt x="785261" y="13282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solidFill>
                    <a:prstClr val="white"/>
                  </a:solidFill>
                  <a:ea typeface="微软雅黑" panose="020B0503020204020204" pitchFamily="34" charset="-122"/>
                  <a:sym typeface="Arial" panose="020B0604020202020204" pitchFamily="34" charset="0"/>
                </a:endParaRPr>
              </a:p>
            </p:txBody>
          </p:sp>
          <p:sp>
            <p:nvSpPr>
              <p:cNvPr id="20491" name="TextBox 14"/>
              <p:cNvSpPr txBox="1">
                <a:spLocks noChangeArrowheads="1"/>
              </p:cNvSpPr>
              <p:nvPr/>
            </p:nvSpPr>
            <p:spPr bwMode="auto">
              <a:xfrm>
                <a:off x="3276585" y="3214686"/>
                <a:ext cx="676275" cy="523220"/>
              </a:xfrm>
              <a:prstGeom prst="rect">
                <a:avLst/>
              </a:prstGeom>
              <a:noFill/>
              <a:ln w="9525">
                <a:noFill/>
                <a:miter lim="800000"/>
              </a:ln>
            </p:spPr>
            <p:txBody>
              <a:bodyPr>
                <a:spAutoFit/>
              </a:bodyPr>
              <a:lstStyle/>
              <a:p>
                <a:pPr eaLnBrk="1" hangingPunct="1"/>
                <a:endParaRPr lang="zh-CN" altLang="en-US" sz="2800" b="1">
                  <a:solidFill>
                    <a:schemeClr val="bg1"/>
                  </a:solidFill>
                  <a:latin typeface="微软雅黑" panose="020B0503020204020204" pitchFamily="34" charset="-122"/>
                  <a:ea typeface="微软雅黑" panose="020B0503020204020204" pitchFamily="34" charset="-122"/>
                </a:endParaRPr>
              </a:p>
            </p:txBody>
          </p:sp>
        </p:grpSp>
        <p:sp>
          <p:nvSpPr>
            <p:cNvPr id="20489" name="TextBox 16"/>
            <p:cNvSpPr txBox="1">
              <a:spLocks noChangeArrowheads="1"/>
            </p:cNvSpPr>
            <p:nvPr/>
          </p:nvSpPr>
          <p:spPr bwMode="auto">
            <a:xfrm>
              <a:off x="3881164" y="3143249"/>
              <a:ext cx="9044754" cy="523262"/>
            </a:xfrm>
            <a:prstGeom prst="rect">
              <a:avLst/>
            </a:prstGeom>
            <a:noFill/>
            <a:ln w="9525">
              <a:noFill/>
              <a:miter lim="800000"/>
            </a:ln>
          </p:spPr>
          <p:txBody>
            <a:bodyPr>
              <a:spAutoFit/>
            </a:bodyPr>
            <a:lstStyle/>
            <a:p>
              <a:pPr eaLnBrk="1" hangingPunct="1"/>
              <a:r>
                <a:rPr lang="zh-CN" altLang="en-US" sz="2800" b="1">
                  <a:solidFill>
                    <a:schemeClr val="bg1"/>
                  </a:solidFill>
                  <a:latin typeface="微软雅黑" panose="020B0503020204020204" pitchFamily="34" charset="-122"/>
                  <a:ea typeface="微软雅黑" panose="020B0503020204020204" pitchFamily="34" charset="-122"/>
                </a:rPr>
                <a:t>哪些是符合条件的制造业企业？</a:t>
              </a:r>
              <a:endParaRPr lang="zh-CN" altLang="en-US" sz="2800" b="1">
                <a:solidFill>
                  <a:schemeClr val="bg1"/>
                </a:solidFill>
                <a:latin typeface="黑体" panose="02010600030101010101" pitchFamily="49" charset="-122"/>
                <a:ea typeface="黑体" panose="02010600030101010101" pitchFamily="49" charset="-122"/>
              </a:endParaRPr>
            </a:p>
          </p:txBody>
        </p:sp>
      </p:grpSp>
      <p:grpSp>
        <p:nvGrpSpPr>
          <p:cNvPr id="4" name="组合 49"/>
          <p:cNvGrpSpPr/>
          <p:nvPr/>
        </p:nvGrpSpPr>
        <p:grpSpPr bwMode="auto">
          <a:xfrm>
            <a:off x="1049338" y="2071688"/>
            <a:ext cx="10093325" cy="3498850"/>
            <a:chOff x="1284237" y="2214554"/>
            <a:chExt cx="10093412" cy="3916378"/>
          </a:xfrm>
        </p:grpSpPr>
        <p:grpSp>
          <p:nvGrpSpPr>
            <p:cNvPr id="5" name="组合 34"/>
            <p:cNvGrpSpPr/>
            <p:nvPr/>
          </p:nvGrpSpPr>
          <p:grpSpPr bwMode="auto">
            <a:xfrm>
              <a:off x="1506365" y="2280373"/>
              <a:ext cx="9577146" cy="3203299"/>
              <a:chOff x="1506365" y="1923183"/>
              <a:chExt cx="9577146" cy="3203299"/>
            </a:xfrm>
          </p:grpSpPr>
          <p:sp>
            <p:nvSpPr>
              <p:cNvPr id="20486" name="文本框 9"/>
              <p:cNvSpPr txBox="1">
                <a:spLocks noChangeArrowheads="1"/>
              </p:cNvSpPr>
              <p:nvPr/>
            </p:nvSpPr>
            <p:spPr bwMode="auto">
              <a:xfrm>
                <a:off x="2025620" y="2117739"/>
                <a:ext cx="4213256" cy="465643"/>
              </a:xfrm>
              <a:prstGeom prst="rect">
                <a:avLst/>
              </a:prstGeom>
              <a:noFill/>
              <a:ln w="9525">
                <a:noFill/>
                <a:miter lim="800000"/>
              </a:ln>
            </p:spPr>
            <p:txBody>
              <a:bodyPr>
                <a:spAutoFit/>
              </a:bodyPr>
              <a:lstStyle/>
              <a:p>
                <a:pPr eaLnBrk="1" hangingPunct="1">
                  <a:lnSpc>
                    <a:spcPct val="150000"/>
                  </a:lnSpc>
                </a:pPr>
                <a:endParaRPr lang="zh-CN" altLang="en-US" b="1">
                  <a:solidFill>
                    <a:schemeClr val="bg1"/>
                  </a:solidFill>
                  <a:latin typeface="等线 Light" pitchFamily="2" charset="-122"/>
                  <a:ea typeface="等线 Light" pitchFamily="2" charset="-122"/>
                </a:endParaRPr>
              </a:p>
            </p:txBody>
          </p:sp>
          <p:sp>
            <p:nvSpPr>
              <p:cNvPr id="20487" name="文本框 9"/>
              <p:cNvSpPr txBox="1">
                <a:spLocks noChangeArrowheads="1"/>
              </p:cNvSpPr>
              <p:nvPr/>
            </p:nvSpPr>
            <p:spPr bwMode="auto">
              <a:xfrm>
                <a:off x="1506365" y="1923183"/>
                <a:ext cx="9577146" cy="3203299"/>
              </a:xfrm>
              <a:prstGeom prst="rect">
                <a:avLst/>
              </a:prstGeom>
              <a:noFill/>
              <a:ln w="9525">
                <a:noFill/>
                <a:miter lim="800000"/>
              </a:ln>
            </p:spPr>
            <p:txBody>
              <a:bodyPr>
                <a:spAutoFit/>
              </a:bodyPr>
              <a:lstStyle/>
              <a:p>
                <a:pPr>
                  <a:lnSpc>
                    <a:spcPct val="150000"/>
                  </a:lnSpc>
                </a:pPr>
                <a:r>
                  <a:rPr lang="zh-CN" altLang="en-US" sz="2000" b="1">
                    <a:solidFill>
                      <a:schemeClr val="bg1"/>
                    </a:solidFill>
                    <a:latin typeface="微软雅黑" panose="020B0503020204020204" pitchFamily="34" charset="-122"/>
                    <a:ea typeface="微软雅黑" panose="020B0503020204020204" pitchFamily="34" charset="-122"/>
                  </a:rPr>
                  <a:t>①  以制造业业务为主营业务</a:t>
                </a:r>
                <a:endParaRPr lang="en-US" altLang="zh-CN" sz="2000" b="1">
                  <a:solidFill>
                    <a:schemeClr val="bg1"/>
                  </a:solidFill>
                  <a:latin typeface="微软雅黑" panose="020B0503020204020204" pitchFamily="34" charset="-122"/>
                  <a:ea typeface="微软雅黑" panose="020B0503020204020204" pitchFamily="34" charset="-122"/>
                </a:endParaRPr>
              </a:p>
              <a:p>
                <a:pPr>
                  <a:lnSpc>
                    <a:spcPct val="150000"/>
                  </a:lnSpc>
                </a:pPr>
                <a:r>
                  <a:rPr lang="zh-CN" altLang="en-US" sz="2000" b="1">
                    <a:solidFill>
                      <a:schemeClr val="bg1"/>
                    </a:solidFill>
                    <a:latin typeface="微软雅黑" panose="020B0503020204020204" pitchFamily="34" charset="-122"/>
                    <a:ea typeface="微软雅黑" panose="020B0503020204020204" pitchFamily="34" charset="-122"/>
                  </a:rPr>
                  <a:t>②  享受优惠当年主营业务收入占收入总额的比例达到</a:t>
                </a:r>
                <a:r>
                  <a:rPr lang="en-US" altLang="zh-CN" sz="2000" b="1">
                    <a:solidFill>
                      <a:schemeClr val="bg1"/>
                    </a:solidFill>
                    <a:latin typeface="微软雅黑" panose="020B0503020204020204" pitchFamily="34" charset="-122"/>
                    <a:ea typeface="微软雅黑" panose="020B0503020204020204" pitchFamily="34" charset="-122"/>
                  </a:rPr>
                  <a:t>50%</a:t>
                </a:r>
                <a:r>
                  <a:rPr lang="zh-CN" altLang="en-US" sz="2000" b="1">
                    <a:solidFill>
                      <a:schemeClr val="bg1"/>
                    </a:solidFill>
                    <a:latin typeface="微软雅黑" panose="020B0503020204020204" pitchFamily="34" charset="-122"/>
                    <a:ea typeface="微软雅黑" panose="020B0503020204020204" pitchFamily="34" charset="-122"/>
                  </a:rPr>
                  <a:t>以上的企业</a:t>
                </a:r>
                <a:endParaRPr lang="en-US" altLang="zh-CN" sz="2000" b="1">
                  <a:solidFill>
                    <a:schemeClr val="bg1"/>
                  </a:solidFill>
                  <a:latin typeface="微软雅黑" panose="020B0503020204020204" pitchFamily="34" charset="-122"/>
                  <a:ea typeface="微软雅黑" panose="020B0503020204020204" pitchFamily="34" charset="-122"/>
                </a:endParaRPr>
              </a:p>
              <a:p>
                <a:pPr>
                  <a:lnSpc>
                    <a:spcPct val="150000"/>
                  </a:lnSpc>
                </a:pPr>
                <a:r>
                  <a:rPr lang="en-US" altLang="zh-CN" sz="2000" b="1">
                    <a:solidFill>
                      <a:schemeClr val="bg1"/>
                    </a:solidFill>
                    <a:latin typeface="微软雅黑" panose="020B0503020204020204" pitchFamily="34" charset="-122"/>
                    <a:ea typeface="微软雅黑" panose="020B0503020204020204" pitchFamily="34" charset="-122"/>
                  </a:rPr>
                  <a:t>      </a:t>
                </a:r>
                <a:endParaRPr lang="en-US" altLang="zh-CN" sz="2000" b="1">
                  <a:solidFill>
                    <a:schemeClr val="bg1"/>
                  </a:solidFill>
                  <a:latin typeface="微软雅黑" panose="020B0503020204020204" pitchFamily="34" charset="-122"/>
                  <a:ea typeface="微软雅黑" panose="020B0503020204020204" pitchFamily="34" charset="-122"/>
                </a:endParaRPr>
              </a:p>
              <a:p>
                <a:pPr>
                  <a:lnSpc>
                    <a:spcPct val="150000"/>
                  </a:lnSpc>
                  <a:buFont typeface="Arial" panose="020B0604020202020204" pitchFamily="34" charset="0"/>
                  <a:buChar char="•"/>
                </a:pPr>
                <a:r>
                  <a:rPr lang="en-US" altLang="zh-CN" sz="2000" b="1">
                    <a:solidFill>
                      <a:schemeClr val="bg1"/>
                    </a:solidFill>
                    <a:latin typeface="微软雅黑" panose="020B0503020204020204" pitchFamily="34" charset="-122"/>
                    <a:ea typeface="微软雅黑" panose="020B0503020204020204" pitchFamily="34" charset="-122"/>
                  </a:rPr>
                  <a:t>      </a:t>
                </a:r>
                <a:r>
                  <a:rPr lang="zh-CN" altLang="en-US" sz="2000">
                    <a:solidFill>
                      <a:schemeClr val="bg1"/>
                    </a:solidFill>
                    <a:latin typeface="微软雅黑" panose="020B0503020204020204" pitchFamily="34" charset="-122"/>
                    <a:ea typeface="微软雅黑" panose="020B0503020204020204" pitchFamily="34" charset="-122"/>
                  </a:rPr>
                  <a:t>制造业的范围按照</a:t>
                </a:r>
                <a:r>
                  <a:rPr lang="en-US" altLang="zh-CN" sz="2000">
                    <a:solidFill>
                      <a:schemeClr val="bg1"/>
                    </a:solidFill>
                    <a:latin typeface="微软雅黑" panose="020B0503020204020204" pitchFamily="34" charset="-122"/>
                    <a:ea typeface="微软雅黑" panose="020B0503020204020204" pitchFamily="34" charset="-122"/>
                  </a:rPr>
                  <a:t>《</a:t>
                </a:r>
                <a:r>
                  <a:rPr lang="zh-CN" altLang="en-US" sz="2000">
                    <a:solidFill>
                      <a:schemeClr val="bg1"/>
                    </a:solidFill>
                    <a:latin typeface="微软雅黑" panose="020B0503020204020204" pitchFamily="34" charset="-122"/>
                    <a:ea typeface="微软雅黑" panose="020B0503020204020204" pitchFamily="34" charset="-122"/>
                  </a:rPr>
                  <a:t>国民经济行业分类</a:t>
                </a:r>
                <a:r>
                  <a:rPr lang="en-US" altLang="zh-CN" sz="2000">
                    <a:solidFill>
                      <a:schemeClr val="bg1"/>
                    </a:solidFill>
                    <a:latin typeface="微软雅黑" panose="020B0503020204020204" pitchFamily="34" charset="-122"/>
                    <a:ea typeface="微软雅黑" panose="020B0503020204020204" pitchFamily="34" charset="-122"/>
                  </a:rPr>
                  <a:t>》</a:t>
                </a:r>
                <a:r>
                  <a:rPr lang="zh-CN" altLang="en-US" sz="2000">
                    <a:solidFill>
                      <a:schemeClr val="bg1"/>
                    </a:solidFill>
                    <a:latin typeface="微软雅黑" panose="020B0503020204020204" pitchFamily="34" charset="-122"/>
                    <a:ea typeface="微软雅黑" panose="020B0503020204020204" pitchFamily="34" charset="-122"/>
                  </a:rPr>
                  <a:t>（</a:t>
                </a:r>
                <a:r>
                  <a:rPr lang="en-US" altLang="zh-CN" sz="2000">
                    <a:solidFill>
                      <a:schemeClr val="bg1"/>
                    </a:solidFill>
                    <a:latin typeface="微软雅黑" panose="020B0503020204020204" pitchFamily="34" charset="-122"/>
                    <a:ea typeface="微软雅黑" panose="020B0503020204020204" pitchFamily="34" charset="-122"/>
                  </a:rPr>
                  <a:t>GB/T 4574-2017</a:t>
                </a:r>
                <a:r>
                  <a:rPr lang="zh-CN" altLang="en-US" sz="2000">
                    <a:solidFill>
                      <a:schemeClr val="bg1"/>
                    </a:solidFill>
                    <a:latin typeface="微软雅黑" panose="020B0503020204020204" pitchFamily="34" charset="-122"/>
                    <a:ea typeface="微软雅黑" panose="020B0503020204020204" pitchFamily="34" charset="-122"/>
                  </a:rPr>
                  <a:t>）确定，如国家有关部门更新</a:t>
                </a:r>
                <a:r>
                  <a:rPr lang="en-US" altLang="zh-CN" sz="2000">
                    <a:solidFill>
                      <a:schemeClr val="bg1"/>
                    </a:solidFill>
                    <a:latin typeface="微软雅黑" panose="020B0503020204020204" pitchFamily="34" charset="-122"/>
                    <a:ea typeface="微软雅黑" panose="020B0503020204020204" pitchFamily="34" charset="-122"/>
                  </a:rPr>
                  <a:t>《</a:t>
                </a:r>
                <a:r>
                  <a:rPr lang="zh-CN" altLang="en-US" sz="2000">
                    <a:solidFill>
                      <a:schemeClr val="bg1"/>
                    </a:solidFill>
                    <a:latin typeface="微软雅黑" panose="020B0503020204020204" pitchFamily="34" charset="-122"/>
                    <a:ea typeface="微软雅黑" panose="020B0503020204020204" pitchFamily="34" charset="-122"/>
                  </a:rPr>
                  <a:t>国民经济行业分类</a:t>
                </a:r>
                <a:r>
                  <a:rPr lang="en-US" altLang="zh-CN" sz="2000">
                    <a:solidFill>
                      <a:schemeClr val="bg1"/>
                    </a:solidFill>
                    <a:latin typeface="微软雅黑" panose="020B0503020204020204" pitchFamily="34" charset="-122"/>
                    <a:ea typeface="微软雅黑" panose="020B0503020204020204" pitchFamily="34" charset="-122"/>
                  </a:rPr>
                  <a:t>》</a:t>
                </a:r>
                <a:r>
                  <a:rPr lang="zh-CN" altLang="en-US" sz="2000">
                    <a:solidFill>
                      <a:schemeClr val="bg1"/>
                    </a:solidFill>
                    <a:latin typeface="微软雅黑" panose="020B0503020204020204" pitchFamily="34" charset="-122"/>
                    <a:ea typeface="微软雅黑" panose="020B0503020204020204" pitchFamily="34" charset="-122"/>
                  </a:rPr>
                  <a:t>，从其规定。</a:t>
                </a:r>
                <a:endParaRPr lang="en-US" altLang="zh-CN" sz="2000">
                  <a:solidFill>
                    <a:schemeClr val="bg1"/>
                  </a:solidFill>
                  <a:latin typeface="微软雅黑" panose="020B0503020204020204" pitchFamily="34" charset="-122"/>
                  <a:ea typeface="微软雅黑" panose="020B0503020204020204" pitchFamily="34" charset="-122"/>
                </a:endParaRPr>
              </a:p>
              <a:p>
                <a:pPr>
                  <a:lnSpc>
                    <a:spcPct val="150000"/>
                  </a:lnSpc>
                  <a:buFont typeface="Arial" panose="020B0604020202020204" pitchFamily="34" charset="0"/>
                  <a:buChar char="•"/>
                </a:pPr>
                <a:r>
                  <a:rPr lang="en-US" altLang="zh-CN" sz="2000">
                    <a:solidFill>
                      <a:schemeClr val="bg1"/>
                    </a:solidFill>
                    <a:latin typeface="微软雅黑" panose="020B0503020204020204" pitchFamily="34" charset="-122"/>
                    <a:ea typeface="微软雅黑" panose="020B0503020204020204" pitchFamily="34" charset="-122"/>
                  </a:rPr>
                  <a:t>      </a:t>
                </a:r>
                <a:r>
                  <a:rPr lang="zh-CN" altLang="en-US" sz="2000">
                    <a:solidFill>
                      <a:schemeClr val="bg1"/>
                    </a:solidFill>
                    <a:latin typeface="微软雅黑" panose="020B0503020204020204" pitchFamily="34" charset="-122"/>
                    <a:ea typeface="微软雅黑" panose="020B0503020204020204" pitchFamily="34" charset="-122"/>
                  </a:rPr>
                  <a:t>收入总额按照企业所得税法第六条规定执行。</a:t>
                </a:r>
                <a:endParaRPr lang="zh-CN" altLang="en-US" sz="2000" b="1">
                  <a:solidFill>
                    <a:schemeClr val="bg1"/>
                  </a:solidFill>
                  <a:latin typeface="微软雅黑" panose="020B0503020204020204" pitchFamily="34" charset="-122"/>
                  <a:ea typeface="微软雅黑" panose="020B0503020204020204" pitchFamily="34" charset="-122"/>
                </a:endParaRPr>
              </a:p>
            </p:txBody>
          </p:sp>
        </p:grpSp>
        <p:sp>
          <p:nvSpPr>
            <p:cNvPr id="11" name="Rectangle 24"/>
            <p:cNvSpPr/>
            <p:nvPr/>
          </p:nvSpPr>
          <p:spPr>
            <a:xfrm>
              <a:off x="1284237" y="2214554"/>
              <a:ext cx="10093412" cy="3916378"/>
            </a:xfrm>
            <a:prstGeom prst="rect">
              <a:avLst/>
            </a:prstGeom>
            <a:noFill/>
            <a:ln w="9525">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100">
                <a:latin typeface="微软雅黑" panose="020B0503020204020204" pitchFamily="34" charset="-122"/>
                <a:ea typeface="微软雅黑" panose="020B0503020204020204" pitchFamily="34" charset="-122"/>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图示 8"/>
          <p:cNvGraphicFramePr/>
          <p:nvPr/>
        </p:nvGraphicFramePr>
        <p:xfrm>
          <a:off x="1309654" y="2000240"/>
          <a:ext cx="9572692" cy="4275659"/>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grpSp>
        <p:nvGrpSpPr>
          <p:cNvPr id="2" name="组合 17"/>
          <p:cNvGrpSpPr/>
          <p:nvPr/>
        </p:nvGrpSpPr>
        <p:grpSpPr bwMode="auto">
          <a:xfrm>
            <a:off x="881063" y="1285875"/>
            <a:ext cx="9693275" cy="565150"/>
            <a:chOff x="3060391" y="3173351"/>
            <a:chExt cx="9694029" cy="564555"/>
          </a:xfrm>
        </p:grpSpPr>
        <p:grpSp>
          <p:nvGrpSpPr>
            <p:cNvPr id="3" name="组合 15"/>
            <p:cNvGrpSpPr/>
            <p:nvPr/>
          </p:nvGrpSpPr>
          <p:grpSpPr bwMode="auto">
            <a:xfrm>
              <a:off x="3060391" y="3214686"/>
              <a:ext cx="892469" cy="523220"/>
              <a:chOff x="3060391" y="3214686"/>
              <a:chExt cx="892469" cy="523220"/>
            </a:xfrm>
          </p:grpSpPr>
          <p:sp>
            <p:nvSpPr>
              <p:cNvPr id="8" name="任意多边形 7"/>
              <p:cNvSpPr/>
              <p:nvPr/>
            </p:nvSpPr>
            <p:spPr>
              <a:xfrm>
                <a:off x="3060391" y="3244713"/>
                <a:ext cx="500101" cy="428174"/>
              </a:xfrm>
              <a:custGeom>
                <a:avLst/>
                <a:gdLst>
                  <a:gd name="connsiteX0" fmla="*/ 870381 w 1740762"/>
                  <a:gd name="connsiteY0" fmla="*/ 422211 h 1740760"/>
                  <a:gd name="connsiteX1" fmla="*/ 422212 w 1740762"/>
                  <a:gd name="connsiteY1" fmla="*/ 870380 h 1740760"/>
                  <a:gd name="connsiteX2" fmla="*/ 870381 w 1740762"/>
                  <a:gd name="connsiteY2" fmla="*/ 1318549 h 1740760"/>
                  <a:gd name="connsiteX3" fmla="*/ 1318550 w 1740762"/>
                  <a:gd name="connsiteY3" fmla="*/ 870380 h 1740760"/>
                  <a:gd name="connsiteX4" fmla="*/ 870381 w 1740762"/>
                  <a:gd name="connsiteY4" fmla="*/ 422211 h 1740760"/>
                  <a:gd name="connsiteX5" fmla="*/ 785261 w 1740762"/>
                  <a:gd name="connsiteY5" fmla="*/ 0 h 1740760"/>
                  <a:gd name="connsiteX6" fmla="*/ 955501 w 1740762"/>
                  <a:gd name="connsiteY6" fmla="*/ 0 h 1740760"/>
                  <a:gd name="connsiteX7" fmla="*/ 955501 w 1740762"/>
                  <a:gd name="connsiteY7" fmla="*/ 134329 h 1740760"/>
                  <a:gd name="connsiteX8" fmla="*/ 1014988 w 1740762"/>
                  <a:gd name="connsiteY8" fmla="*/ 143408 h 1740760"/>
                  <a:gd name="connsiteX9" fmla="*/ 1073317 w 1740762"/>
                  <a:gd name="connsiteY9" fmla="*/ 158020 h 1740760"/>
                  <a:gd name="connsiteX10" fmla="*/ 1124821 w 1740762"/>
                  <a:gd name="connsiteY10" fmla="*/ 33680 h 1740760"/>
                  <a:gd name="connsiteX11" fmla="*/ 1282102 w 1740762"/>
                  <a:gd name="connsiteY11" fmla="*/ 98828 h 1740760"/>
                  <a:gd name="connsiteX12" fmla="*/ 1229998 w 1740762"/>
                  <a:gd name="connsiteY12" fmla="*/ 224619 h 1740760"/>
                  <a:gd name="connsiteX13" fmla="*/ 1250218 w 1740762"/>
                  <a:gd name="connsiteY13" fmla="*/ 235760 h 1740760"/>
                  <a:gd name="connsiteX14" fmla="*/ 1327066 w 1740762"/>
                  <a:gd name="connsiteY14" fmla="*/ 289364 h 1740760"/>
                  <a:gd name="connsiteX15" fmla="*/ 1329143 w 1740762"/>
                  <a:gd name="connsiteY15" fmla="*/ 291241 h 1740760"/>
                  <a:gd name="connsiteX16" fmla="*/ 1425645 w 1740762"/>
                  <a:gd name="connsiteY16" fmla="*/ 194739 h 1740760"/>
                  <a:gd name="connsiteX17" fmla="*/ 1546022 w 1740762"/>
                  <a:gd name="connsiteY17" fmla="*/ 315117 h 1740760"/>
                  <a:gd name="connsiteX18" fmla="*/ 1448558 w 1740762"/>
                  <a:gd name="connsiteY18" fmla="*/ 412582 h 1740760"/>
                  <a:gd name="connsiteX19" fmla="*/ 1457388 w 1740762"/>
                  <a:gd name="connsiteY19" fmla="*/ 422838 h 1740760"/>
                  <a:gd name="connsiteX20" fmla="*/ 1514167 w 1740762"/>
                  <a:gd name="connsiteY20" fmla="*/ 511583 h 1740760"/>
                  <a:gd name="connsiteX21" fmla="*/ 1641935 w 1740762"/>
                  <a:gd name="connsiteY21" fmla="*/ 458659 h 1740760"/>
                  <a:gd name="connsiteX22" fmla="*/ 1707082 w 1740762"/>
                  <a:gd name="connsiteY22" fmla="*/ 615941 h 1740760"/>
                  <a:gd name="connsiteX23" fmla="*/ 1579247 w 1740762"/>
                  <a:gd name="connsiteY23" fmla="*/ 668892 h 1740760"/>
                  <a:gd name="connsiteX24" fmla="*/ 1584835 w 1740762"/>
                  <a:gd name="connsiteY24" fmla="*/ 687711 h 1740760"/>
                  <a:gd name="connsiteX25" fmla="*/ 1601709 w 1740762"/>
                  <a:gd name="connsiteY25" fmla="*/ 777321 h 1740760"/>
                  <a:gd name="connsiteX26" fmla="*/ 1602202 w 1740762"/>
                  <a:gd name="connsiteY26" fmla="*/ 785260 h 1740760"/>
                  <a:gd name="connsiteX27" fmla="*/ 1740762 w 1740762"/>
                  <a:gd name="connsiteY27" fmla="*/ 785260 h 1740760"/>
                  <a:gd name="connsiteX28" fmla="*/ 1740762 w 1740762"/>
                  <a:gd name="connsiteY28" fmla="*/ 955500 h 1740760"/>
                  <a:gd name="connsiteX29" fmla="*/ 1602244 w 1740762"/>
                  <a:gd name="connsiteY29" fmla="*/ 955500 h 1740760"/>
                  <a:gd name="connsiteX30" fmla="*/ 1592412 w 1740762"/>
                  <a:gd name="connsiteY30" fmla="*/ 1019928 h 1740760"/>
                  <a:gd name="connsiteX31" fmla="*/ 1579385 w 1740762"/>
                  <a:gd name="connsiteY31" fmla="*/ 1071925 h 1740760"/>
                  <a:gd name="connsiteX32" fmla="*/ 1707082 w 1740762"/>
                  <a:gd name="connsiteY32" fmla="*/ 1124819 h 1740760"/>
                  <a:gd name="connsiteX33" fmla="*/ 1641935 w 1740762"/>
                  <a:gd name="connsiteY33" fmla="*/ 1282101 h 1740760"/>
                  <a:gd name="connsiteX34" fmla="*/ 1514336 w 1740762"/>
                  <a:gd name="connsiteY34" fmla="*/ 1229247 h 1740760"/>
                  <a:gd name="connsiteX35" fmla="*/ 1500059 w 1740762"/>
                  <a:gd name="connsiteY35" fmla="*/ 1255158 h 1740760"/>
                  <a:gd name="connsiteX36" fmla="*/ 1448892 w 1740762"/>
                  <a:gd name="connsiteY36" fmla="*/ 1328512 h 1740760"/>
                  <a:gd name="connsiteX37" fmla="*/ 1546022 w 1740762"/>
                  <a:gd name="connsiteY37" fmla="*/ 1425643 h 1740760"/>
                  <a:gd name="connsiteX38" fmla="*/ 1425645 w 1740762"/>
                  <a:gd name="connsiteY38" fmla="*/ 1546021 h 1740760"/>
                  <a:gd name="connsiteX39" fmla="*/ 1328549 w 1740762"/>
                  <a:gd name="connsiteY39" fmla="*/ 1448925 h 1740760"/>
                  <a:gd name="connsiteX40" fmla="*/ 1312981 w 1740762"/>
                  <a:gd name="connsiteY40" fmla="*/ 1462328 h 1740760"/>
                  <a:gd name="connsiteX41" fmla="*/ 1229762 w 1740762"/>
                  <a:gd name="connsiteY41" fmla="*/ 1515571 h 1740760"/>
                  <a:gd name="connsiteX42" fmla="*/ 1282102 w 1740762"/>
                  <a:gd name="connsiteY42" fmla="*/ 1641932 h 1740760"/>
                  <a:gd name="connsiteX43" fmla="*/ 1124821 w 1740762"/>
                  <a:gd name="connsiteY43" fmla="*/ 1707080 h 1740760"/>
                  <a:gd name="connsiteX44" fmla="*/ 1073151 w 1740762"/>
                  <a:gd name="connsiteY44" fmla="*/ 1582339 h 1740760"/>
                  <a:gd name="connsiteX45" fmla="*/ 1048108 w 1740762"/>
                  <a:gd name="connsiteY45" fmla="*/ 1589775 h 1740760"/>
                  <a:gd name="connsiteX46" fmla="*/ 958498 w 1740762"/>
                  <a:gd name="connsiteY46" fmla="*/ 1606649 h 1740760"/>
                  <a:gd name="connsiteX47" fmla="*/ 955501 w 1740762"/>
                  <a:gd name="connsiteY47" fmla="*/ 1606835 h 1740760"/>
                  <a:gd name="connsiteX48" fmla="*/ 955501 w 1740762"/>
                  <a:gd name="connsiteY48" fmla="*/ 1740760 h 1740760"/>
                  <a:gd name="connsiteX49" fmla="*/ 785261 w 1740762"/>
                  <a:gd name="connsiteY49" fmla="*/ 1740760 h 1740760"/>
                  <a:gd name="connsiteX50" fmla="*/ 785261 w 1740762"/>
                  <a:gd name="connsiteY50" fmla="*/ 1607939 h 1740760"/>
                  <a:gd name="connsiteX51" fmla="*/ 715891 w 1740762"/>
                  <a:gd name="connsiteY51" fmla="*/ 1597352 h 1740760"/>
                  <a:gd name="connsiteX52" fmla="*/ 666516 w 1740762"/>
                  <a:gd name="connsiteY52" fmla="*/ 1584982 h 1740760"/>
                  <a:gd name="connsiteX53" fmla="*/ 615942 w 1740762"/>
                  <a:gd name="connsiteY53" fmla="*/ 1707080 h 1740760"/>
                  <a:gd name="connsiteX54" fmla="*/ 458661 w 1740762"/>
                  <a:gd name="connsiteY54" fmla="*/ 1641932 h 1740760"/>
                  <a:gd name="connsiteX55" fmla="*/ 508928 w 1740762"/>
                  <a:gd name="connsiteY55" fmla="*/ 1520575 h 1740760"/>
                  <a:gd name="connsiteX56" fmla="*/ 480660 w 1740762"/>
                  <a:gd name="connsiteY56" fmla="*/ 1504999 h 1740760"/>
                  <a:gd name="connsiteX57" fmla="*/ 407307 w 1740762"/>
                  <a:gd name="connsiteY57" fmla="*/ 1453832 h 1740760"/>
                  <a:gd name="connsiteX58" fmla="*/ 315118 w 1740762"/>
                  <a:gd name="connsiteY58" fmla="*/ 1546021 h 1740760"/>
                  <a:gd name="connsiteX59" fmla="*/ 194740 w 1740762"/>
                  <a:gd name="connsiteY59" fmla="*/ 1425643 h 1740760"/>
                  <a:gd name="connsiteX60" fmla="*/ 286894 w 1740762"/>
                  <a:gd name="connsiteY60" fmla="*/ 1333489 h 1740760"/>
                  <a:gd name="connsiteX61" fmla="*/ 273491 w 1740762"/>
                  <a:gd name="connsiteY61" fmla="*/ 1317922 h 1740760"/>
                  <a:gd name="connsiteX62" fmla="*/ 218783 w 1740762"/>
                  <a:gd name="connsiteY62" fmla="*/ 1232414 h 1740760"/>
                  <a:gd name="connsiteX63" fmla="*/ 98828 w 1740762"/>
                  <a:gd name="connsiteY63" fmla="*/ 1282101 h 1740760"/>
                  <a:gd name="connsiteX64" fmla="*/ 33680 w 1740762"/>
                  <a:gd name="connsiteY64" fmla="*/ 1124819 h 1740760"/>
                  <a:gd name="connsiteX65" fmla="*/ 152714 w 1740762"/>
                  <a:gd name="connsiteY65" fmla="*/ 1075514 h 1740760"/>
                  <a:gd name="connsiteX66" fmla="*/ 146043 w 1740762"/>
                  <a:gd name="connsiteY66" fmla="*/ 1053048 h 1740760"/>
                  <a:gd name="connsiteX67" fmla="*/ 129170 w 1740762"/>
                  <a:gd name="connsiteY67" fmla="*/ 963438 h 1740760"/>
                  <a:gd name="connsiteX68" fmla="*/ 128677 w 1740762"/>
                  <a:gd name="connsiteY68" fmla="*/ 955500 h 1740760"/>
                  <a:gd name="connsiteX69" fmla="*/ 0 w 1740762"/>
                  <a:gd name="connsiteY69" fmla="*/ 955500 h 1740760"/>
                  <a:gd name="connsiteX70" fmla="*/ 0 w 1740762"/>
                  <a:gd name="connsiteY70" fmla="*/ 785260 h 1740760"/>
                  <a:gd name="connsiteX71" fmla="*/ 128814 w 1740762"/>
                  <a:gd name="connsiteY71" fmla="*/ 785260 h 1740760"/>
                  <a:gd name="connsiteX72" fmla="*/ 134981 w 1740762"/>
                  <a:gd name="connsiteY72" fmla="*/ 739025 h 1740760"/>
                  <a:gd name="connsiteX73" fmla="*/ 147040 w 1740762"/>
                  <a:gd name="connsiteY73" fmla="*/ 683819 h 1740760"/>
                  <a:gd name="connsiteX74" fmla="*/ 152622 w 1740762"/>
                  <a:gd name="connsiteY74" fmla="*/ 665208 h 1740760"/>
                  <a:gd name="connsiteX75" fmla="*/ 33680 w 1740762"/>
                  <a:gd name="connsiteY75" fmla="*/ 615940 h 1740760"/>
                  <a:gd name="connsiteX76" fmla="*/ 98828 w 1740762"/>
                  <a:gd name="connsiteY76" fmla="*/ 458659 h 1740760"/>
                  <a:gd name="connsiteX77" fmla="*/ 219054 w 1740762"/>
                  <a:gd name="connsiteY77" fmla="*/ 508459 h 1740760"/>
                  <a:gd name="connsiteX78" fmla="*/ 264199 w 1740762"/>
                  <a:gd name="connsiteY78" fmla="*/ 435381 h 1740760"/>
                  <a:gd name="connsiteX79" fmla="*/ 286732 w 1740762"/>
                  <a:gd name="connsiteY79" fmla="*/ 407109 h 1740760"/>
                  <a:gd name="connsiteX80" fmla="*/ 194740 w 1740762"/>
                  <a:gd name="connsiteY80" fmla="*/ 315117 h 1740760"/>
                  <a:gd name="connsiteX81" fmla="*/ 315118 w 1740762"/>
                  <a:gd name="connsiteY81" fmla="*/ 194739 h 1740760"/>
                  <a:gd name="connsiteX82" fmla="*/ 407197 w 1740762"/>
                  <a:gd name="connsiteY82" fmla="*/ 286817 h 1740760"/>
                  <a:gd name="connsiteX83" fmla="*/ 460791 w 1740762"/>
                  <a:gd name="connsiteY83" fmla="*/ 248268 h 1740760"/>
                  <a:gd name="connsiteX84" fmla="*/ 508858 w 1740762"/>
                  <a:gd name="connsiteY84" fmla="*/ 220014 h 1740760"/>
                  <a:gd name="connsiteX85" fmla="*/ 458661 w 1740762"/>
                  <a:gd name="connsiteY85" fmla="*/ 98828 h 1740760"/>
                  <a:gd name="connsiteX86" fmla="*/ 615942 w 1740762"/>
                  <a:gd name="connsiteY86" fmla="*/ 33679 h 1740760"/>
                  <a:gd name="connsiteX87" fmla="*/ 666597 w 1740762"/>
                  <a:gd name="connsiteY87" fmla="*/ 155970 h 1740760"/>
                  <a:gd name="connsiteX88" fmla="*/ 715891 w 1740762"/>
                  <a:gd name="connsiteY88" fmla="*/ 143408 h 1740760"/>
                  <a:gd name="connsiteX89" fmla="*/ 785261 w 1740762"/>
                  <a:gd name="connsiteY89" fmla="*/ 132820 h 1740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40762" h="1740760">
                    <a:moveTo>
                      <a:pt x="870381" y="422211"/>
                    </a:moveTo>
                    <a:cubicBezTo>
                      <a:pt x="622864" y="422211"/>
                      <a:pt x="422212" y="622863"/>
                      <a:pt x="422212" y="870380"/>
                    </a:cubicBezTo>
                    <a:cubicBezTo>
                      <a:pt x="422212" y="1117897"/>
                      <a:pt x="622864" y="1318549"/>
                      <a:pt x="870381" y="1318549"/>
                    </a:cubicBezTo>
                    <a:cubicBezTo>
                      <a:pt x="1117898" y="1318549"/>
                      <a:pt x="1318550" y="1117897"/>
                      <a:pt x="1318550" y="870380"/>
                    </a:cubicBezTo>
                    <a:cubicBezTo>
                      <a:pt x="1318550" y="622863"/>
                      <a:pt x="1117898" y="422211"/>
                      <a:pt x="870381" y="422211"/>
                    </a:cubicBezTo>
                    <a:close/>
                    <a:moveTo>
                      <a:pt x="785261" y="0"/>
                    </a:moveTo>
                    <a:lnTo>
                      <a:pt x="955501" y="0"/>
                    </a:lnTo>
                    <a:lnTo>
                      <a:pt x="955501" y="134329"/>
                    </a:lnTo>
                    <a:lnTo>
                      <a:pt x="1014988" y="143408"/>
                    </a:lnTo>
                    <a:lnTo>
                      <a:pt x="1073317" y="158020"/>
                    </a:lnTo>
                    <a:lnTo>
                      <a:pt x="1124821" y="33680"/>
                    </a:lnTo>
                    <a:lnTo>
                      <a:pt x="1282102" y="98828"/>
                    </a:lnTo>
                    <a:lnTo>
                      <a:pt x="1229998" y="224619"/>
                    </a:lnTo>
                    <a:lnTo>
                      <a:pt x="1250218" y="235760"/>
                    </a:lnTo>
                    <a:cubicBezTo>
                      <a:pt x="1276992" y="252029"/>
                      <a:pt x="1302655" y="269943"/>
                      <a:pt x="1327066" y="289364"/>
                    </a:cubicBezTo>
                    <a:lnTo>
                      <a:pt x="1329143" y="291241"/>
                    </a:lnTo>
                    <a:lnTo>
                      <a:pt x="1425645" y="194739"/>
                    </a:lnTo>
                    <a:lnTo>
                      <a:pt x="1546022" y="315117"/>
                    </a:lnTo>
                    <a:lnTo>
                      <a:pt x="1448558" y="412582"/>
                    </a:lnTo>
                    <a:lnTo>
                      <a:pt x="1457388" y="422838"/>
                    </a:lnTo>
                    <a:lnTo>
                      <a:pt x="1514167" y="511583"/>
                    </a:lnTo>
                    <a:lnTo>
                      <a:pt x="1641935" y="458659"/>
                    </a:lnTo>
                    <a:lnTo>
                      <a:pt x="1707082" y="615941"/>
                    </a:lnTo>
                    <a:lnTo>
                      <a:pt x="1579247" y="668892"/>
                    </a:lnTo>
                    <a:lnTo>
                      <a:pt x="1584835" y="687711"/>
                    </a:lnTo>
                    <a:cubicBezTo>
                      <a:pt x="1592232" y="716929"/>
                      <a:pt x="1597895" y="746838"/>
                      <a:pt x="1601709" y="777321"/>
                    </a:cubicBezTo>
                    <a:lnTo>
                      <a:pt x="1602202" y="785260"/>
                    </a:lnTo>
                    <a:lnTo>
                      <a:pt x="1740762" y="785260"/>
                    </a:lnTo>
                    <a:lnTo>
                      <a:pt x="1740762" y="955500"/>
                    </a:lnTo>
                    <a:lnTo>
                      <a:pt x="1602244" y="955500"/>
                    </a:lnTo>
                    <a:lnTo>
                      <a:pt x="1592412" y="1019928"/>
                    </a:lnTo>
                    <a:lnTo>
                      <a:pt x="1579385" y="1071925"/>
                    </a:lnTo>
                    <a:lnTo>
                      <a:pt x="1707082" y="1124819"/>
                    </a:lnTo>
                    <a:lnTo>
                      <a:pt x="1641935" y="1282101"/>
                    </a:lnTo>
                    <a:lnTo>
                      <a:pt x="1514336" y="1229247"/>
                    </a:lnTo>
                    <a:lnTo>
                      <a:pt x="1500059" y="1255158"/>
                    </a:lnTo>
                    <a:lnTo>
                      <a:pt x="1448892" y="1328512"/>
                    </a:lnTo>
                    <a:lnTo>
                      <a:pt x="1546022" y="1425643"/>
                    </a:lnTo>
                    <a:lnTo>
                      <a:pt x="1425645" y="1546021"/>
                    </a:lnTo>
                    <a:lnTo>
                      <a:pt x="1328549" y="1448925"/>
                    </a:lnTo>
                    <a:lnTo>
                      <a:pt x="1312981" y="1462328"/>
                    </a:lnTo>
                    <a:lnTo>
                      <a:pt x="1229762" y="1515571"/>
                    </a:lnTo>
                    <a:lnTo>
                      <a:pt x="1282102" y="1641932"/>
                    </a:lnTo>
                    <a:lnTo>
                      <a:pt x="1124821" y="1707080"/>
                    </a:lnTo>
                    <a:lnTo>
                      <a:pt x="1073151" y="1582339"/>
                    </a:lnTo>
                    <a:lnTo>
                      <a:pt x="1048108" y="1589775"/>
                    </a:lnTo>
                    <a:cubicBezTo>
                      <a:pt x="1018890" y="1597172"/>
                      <a:pt x="988981" y="1602835"/>
                      <a:pt x="958498" y="1606649"/>
                    </a:cubicBezTo>
                    <a:lnTo>
                      <a:pt x="955501" y="1606835"/>
                    </a:lnTo>
                    <a:lnTo>
                      <a:pt x="955501" y="1740760"/>
                    </a:lnTo>
                    <a:lnTo>
                      <a:pt x="785261" y="1740760"/>
                    </a:lnTo>
                    <a:lnTo>
                      <a:pt x="785261" y="1607939"/>
                    </a:lnTo>
                    <a:lnTo>
                      <a:pt x="715891" y="1597352"/>
                    </a:lnTo>
                    <a:lnTo>
                      <a:pt x="666516" y="1584982"/>
                    </a:lnTo>
                    <a:lnTo>
                      <a:pt x="615942" y="1707080"/>
                    </a:lnTo>
                    <a:lnTo>
                      <a:pt x="458661" y="1641932"/>
                    </a:lnTo>
                    <a:lnTo>
                      <a:pt x="508928" y="1520575"/>
                    </a:lnTo>
                    <a:lnTo>
                      <a:pt x="480660" y="1504999"/>
                    </a:lnTo>
                    <a:lnTo>
                      <a:pt x="407307" y="1453832"/>
                    </a:lnTo>
                    <a:lnTo>
                      <a:pt x="315118" y="1546021"/>
                    </a:lnTo>
                    <a:lnTo>
                      <a:pt x="194740" y="1425643"/>
                    </a:lnTo>
                    <a:lnTo>
                      <a:pt x="286894" y="1333489"/>
                    </a:lnTo>
                    <a:lnTo>
                      <a:pt x="273491" y="1317922"/>
                    </a:lnTo>
                    <a:lnTo>
                      <a:pt x="218783" y="1232414"/>
                    </a:lnTo>
                    <a:lnTo>
                      <a:pt x="98828" y="1282101"/>
                    </a:lnTo>
                    <a:lnTo>
                      <a:pt x="33680" y="1124819"/>
                    </a:lnTo>
                    <a:lnTo>
                      <a:pt x="152714" y="1075514"/>
                    </a:lnTo>
                    <a:lnTo>
                      <a:pt x="146043" y="1053048"/>
                    </a:lnTo>
                    <a:cubicBezTo>
                      <a:pt x="138647" y="1023830"/>
                      <a:pt x="132984" y="993922"/>
                      <a:pt x="129170" y="963438"/>
                    </a:cubicBezTo>
                    <a:lnTo>
                      <a:pt x="128677" y="955500"/>
                    </a:lnTo>
                    <a:lnTo>
                      <a:pt x="0" y="955500"/>
                    </a:lnTo>
                    <a:lnTo>
                      <a:pt x="0" y="785260"/>
                    </a:lnTo>
                    <a:lnTo>
                      <a:pt x="128814" y="785260"/>
                    </a:lnTo>
                    <a:lnTo>
                      <a:pt x="134981" y="739025"/>
                    </a:lnTo>
                    <a:cubicBezTo>
                      <a:pt x="138313" y="720372"/>
                      <a:pt x="142341" y="701961"/>
                      <a:pt x="147040" y="683819"/>
                    </a:cubicBezTo>
                    <a:lnTo>
                      <a:pt x="152622" y="665208"/>
                    </a:lnTo>
                    <a:lnTo>
                      <a:pt x="33680" y="615940"/>
                    </a:lnTo>
                    <a:lnTo>
                      <a:pt x="98828" y="458659"/>
                    </a:lnTo>
                    <a:lnTo>
                      <a:pt x="219054" y="508459"/>
                    </a:lnTo>
                    <a:lnTo>
                      <a:pt x="264199" y="435381"/>
                    </a:lnTo>
                    <a:lnTo>
                      <a:pt x="286732" y="407109"/>
                    </a:lnTo>
                    <a:lnTo>
                      <a:pt x="194740" y="315117"/>
                    </a:lnTo>
                    <a:lnTo>
                      <a:pt x="315118" y="194739"/>
                    </a:lnTo>
                    <a:lnTo>
                      <a:pt x="407197" y="286817"/>
                    </a:lnTo>
                    <a:lnTo>
                      <a:pt x="460791" y="248268"/>
                    </a:lnTo>
                    <a:lnTo>
                      <a:pt x="508858" y="220014"/>
                    </a:lnTo>
                    <a:lnTo>
                      <a:pt x="458661" y="98828"/>
                    </a:lnTo>
                    <a:lnTo>
                      <a:pt x="615942" y="33679"/>
                    </a:lnTo>
                    <a:lnTo>
                      <a:pt x="666597" y="155970"/>
                    </a:lnTo>
                    <a:lnTo>
                      <a:pt x="715891" y="143408"/>
                    </a:lnTo>
                    <a:lnTo>
                      <a:pt x="785261" y="13282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solidFill>
                    <a:prstClr val="white"/>
                  </a:solidFill>
                  <a:ea typeface="微软雅黑" panose="020B0503020204020204" pitchFamily="34" charset="-122"/>
                  <a:sym typeface="Arial" panose="020B0604020202020204" pitchFamily="34" charset="0"/>
                </a:endParaRPr>
              </a:p>
            </p:txBody>
          </p:sp>
          <p:sp>
            <p:nvSpPr>
              <p:cNvPr id="21511" name="TextBox 14"/>
              <p:cNvSpPr txBox="1">
                <a:spLocks noChangeArrowheads="1"/>
              </p:cNvSpPr>
              <p:nvPr/>
            </p:nvSpPr>
            <p:spPr bwMode="auto">
              <a:xfrm>
                <a:off x="3276585" y="3214686"/>
                <a:ext cx="676275" cy="523220"/>
              </a:xfrm>
              <a:prstGeom prst="rect">
                <a:avLst/>
              </a:prstGeom>
              <a:noFill/>
              <a:ln w="9525">
                <a:noFill/>
                <a:miter lim="800000"/>
              </a:ln>
            </p:spPr>
            <p:txBody>
              <a:bodyPr>
                <a:spAutoFit/>
              </a:bodyPr>
              <a:lstStyle/>
              <a:p>
                <a:pPr eaLnBrk="1" hangingPunct="1"/>
                <a:endParaRPr lang="zh-CN" altLang="en-US" sz="2800" b="1">
                  <a:solidFill>
                    <a:schemeClr val="bg1"/>
                  </a:solidFill>
                  <a:latin typeface="微软雅黑" panose="020B0503020204020204" pitchFamily="34" charset="-122"/>
                  <a:ea typeface="微软雅黑" panose="020B0503020204020204" pitchFamily="34" charset="-122"/>
                </a:endParaRPr>
              </a:p>
            </p:txBody>
          </p:sp>
        </p:grpSp>
        <p:sp>
          <p:nvSpPr>
            <p:cNvPr id="21509" name="TextBox 16"/>
            <p:cNvSpPr txBox="1">
              <a:spLocks noChangeArrowheads="1"/>
            </p:cNvSpPr>
            <p:nvPr/>
          </p:nvSpPr>
          <p:spPr bwMode="auto">
            <a:xfrm>
              <a:off x="3709666" y="3173351"/>
              <a:ext cx="9044754" cy="461701"/>
            </a:xfrm>
            <a:prstGeom prst="rect">
              <a:avLst/>
            </a:prstGeom>
            <a:noFill/>
            <a:ln w="9525">
              <a:noFill/>
              <a:miter lim="800000"/>
            </a:ln>
          </p:spPr>
          <p:txBody>
            <a:bodyPr>
              <a:spAutoFit/>
            </a:bodyPr>
            <a:lstStyle/>
            <a:p>
              <a:pPr eaLnBrk="1" hangingPunct="1"/>
              <a:r>
                <a:rPr lang="zh-CN" altLang="en-US" sz="2400" b="1">
                  <a:solidFill>
                    <a:schemeClr val="bg1"/>
                  </a:solidFill>
                  <a:latin typeface="微软雅黑" panose="020B0503020204020204" pitchFamily="34" charset="-122"/>
                  <a:ea typeface="微软雅黑" panose="020B0503020204020204" pitchFamily="34" charset="-122"/>
                </a:rPr>
                <a:t>财政部 税务总局公告</a:t>
              </a:r>
              <a:r>
                <a:rPr lang="en-US" altLang="zh-CN" sz="2400" b="1">
                  <a:solidFill>
                    <a:schemeClr val="bg1"/>
                  </a:solidFill>
                  <a:latin typeface="微软雅黑" panose="020B0503020204020204" pitchFamily="34" charset="-122"/>
                  <a:ea typeface="微软雅黑" panose="020B0503020204020204" pitchFamily="34" charset="-122"/>
                </a:rPr>
                <a:t>2021</a:t>
              </a:r>
              <a:r>
                <a:rPr lang="zh-CN" altLang="en-US" sz="2400" b="1">
                  <a:solidFill>
                    <a:schemeClr val="bg1"/>
                  </a:solidFill>
                  <a:latin typeface="微软雅黑" panose="020B0503020204020204" pitchFamily="34" charset="-122"/>
                  <a:ea typeface="微软雅黑" panose="020B0503020204020204" pitchFamily="34" charset="-122"/>
                </a:rPr>
                <a:t>年第</a:t>
              </a:r>
              <a:r>
                <a:rPr lang="en-US" altLang="zh-CN" sz="2400" b="1">
                  <a:solidFill>
                    <a:schemeClr val="bg1"/>
                  </a:solidFill>
                  <a:latin typeface="微软雅黑" panose="020B0503020204020204" pitchFamily="34" charset="-122"/>
                  <a:ea typeface="微软雅黑" panose="020B0503020204020204" pitchFamily="34" charset="-122"/>
                </a:rPr>
                <a:t>13</a:t>
              </a:r>
              <a:r>
                <a:rPr lang="zh-CN" altLang="en-US" sz="2400" b="1">
                  <a:solidFill>
                    <a:schemeClr val="bg1"/>
                  </a:solidFill>
                  <a:latin typeface="微软雅黑" panose="020B0503020204020204" pitchFamily="34" charset="-122"/>
                  <a:ea typeface="微软雅黑" panose="020B0503020204020204" pitchFamily="34" charset="-122"/>
                </a:rPr>
                <a:t>号</a:t>
              </a:r>
              <a:endParaRPr lang="zh-CN" altLang="en-US" sz="2400" b="1">
                <a:solidFill>
                  <a:schemeClr val="bg1"/>
                </a:solidFill>
                <a:latin typeface="黑体" panose="02010600030101010101" pitchFamily="49" charset="-122"/>
                <a:ea typeface="黑体" panose="02010600030101010101" pitchFamily="49" charset="-122"/>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Lst>
  </p:timing>
</p:sld>
</file>

<file path=ppt/theme/theme1.xml><?xml version="1.0" encoding="utf-8"?>
<a:theme xmlns:a="http://schemas.openxmlformats.org/drawingml/2006/main" name="Office 主题​​">
  <a:themeElements>
    <a:clrScheme name="自定义 5">
      <a:dk1>
        <a:sysClr val="windowText" lastClr="000000"/>
      </a:dk1>
      <a:lt1>
        <a:sysClr val="window" lastClr="FFFFFF"/>
      </a:lt1>
      <a:dk2>
        <a:srgbClr val="8EAADB"/>
      </a:dk2>
      <a:lt2>
        <a:srgbClr val="E7E6E6"/>
      </a:lt2>
      <a:accent1>
        <a:srgbClr val="4472C4"/>
      </a:accent1>
      <a:accent2>
        <a:srgbClr val="2F5496"/>
      </a:accent2>
      <a:accent3>
        <a:srgbClr val="A5A5A5"/>
      </a:accent3>
      <a:accent4>
        <a:srgbClr val="FFC000"/>
      </a:accent4>
      <a:accent5>
        <a:srgbClr val="5B9BD5"/>
      </a:accent5>
      <a:accent6>
        <a:srgbClr val="2F5496"/>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4830</Words>
  <Application>WPS 演示</Application>
  <PresentationFormat>自定义</PresentationFormat>
  <Paragraphs>260</Paragraphs>
  <Slides>31</Slides>
  <Notes>7</Notes>
  <HiddenSlides>0</HiddenSlides>
  <MMClips>0</MMClips>
  <ScaleCrop>false</ScaleCrop>
  <HeadingPairs>
    <vt:vector size="6" baseType="variant">
      <vt:variant>
        <vt:lpstr>已用的字体</vt:lpstr>
      </vt:variant>
      <vt:variant>
        <vt:i4>15</vt:i4>
      </vt:variant>
      <vt:variant>
        <vt:lpstr>主题</vt:lpstr>
      </vt:variant>
      <vt:variant>
        <vt:i4>3</vt:i4>
      </vt:variant>
      <vt:variant>
        <vt:lpstr>幻灯片标题</vt:lpstr>
      </vt:variant>
      <vt:variant>
        <vt:i4>31</vt:i4>
      </vt:variant>
    </vt:vector>
  </HeadingPairs>
  <TitlesOfParts>
    <vt:vector size="49" baseType="lpstr">
      <vt:lpstr>Arial</vt:lpstr>
      <vt:lpstr>宋体</vt:lpstr>
      <vt:lpstr>Wingdings</vt:lpstr>
      <vt:lpstr>等线</vt:lpstr>
      <vt:lpstr>等线 Light</vt:lpstr>
      <vt:lpstr>Calibri</vt:lpstr>
      <vt:lpstr>黑体</vt:lpstr>
      <vt:lpstr>微软雅黑 Light</vt:lpstr>
      <vt:lpstr>微软雅黑</vt:lpstr>
      <vt:lpstr>华文细黑</vt:lpstr>
      <vt:lpstr>华文楷体</vt:lpstr>
      <vt:lpstr>Times New Roman</vt:lpstr>
      <vt:lpstr>华文行楷</vt:lpstr>
      <vt:lpstr>Arial Unicode MS</vt:lpstr>
      <vt:lpstr>楷体_GB2312</vt:lpstr>
      <vt:lpstr>Office 主题​​</vt:lpstr>
      <vt:lpstr>1_自定义设计方案</vt:lpstr>
      <vt:lpstr>自定义设计方案</vt:lpstr>
      <vt:lpstr>研发费用加计扣除优惠 主讲人：姜   健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mac</dc:creator>
  <cp:lastModifiedBy>邹琦</cp:lastModifiedBy>
  <cp:revision>1206</cp:revision>
  <dcterms:created xsi:type="dcterms:W3CDTF">2017-10-13T12:54:00Z</dcterms:created>
  <dcterms:modified xsi:type="dcterms:W3CDTF">2021-10-29T07:10:48Z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2052-11.8.2.10158</vt:lpwstr>
  </property>
</Properties>
</file>